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D65A44D_A0797B74.xml" ContentType="application/vnd.ms-powerpoint.comments+xml"/>
  <Override PartName="/ppt/notesSlides/notesSlide4.xml" ContentType="application/vnd.openxmlformats-officedocument.presentationml.notesSlide+xml"/>
  <Override PartName="/ppt/comments/modernComment_7D65A459_B9020AF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D65A466_6CDD4F3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60_3E22A280.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28" r:id="rId5"/>
    <p:sldId id="2103813193" r:id="rId6"/>
    <p:sldId id="2103813197" r:id="rId7"/>
    <p:sldId id="2103813209" r:id="rId8"/>
    <p:sldId id="2103813223" r:id="rId9"/>
    <p:sldId id="2103813222" r:id="rId10"/>
    <p:sldId id="2103813220" r:id="rId11"/>
    <p:sldId id="2103813198" r:id="rId12"/>
    <p:sldId id="2103813199" r:id="rId13"/>
    <p:sldId id="2103813201" r:id="rId14"/>
    <p:sldId id="2103813231" r:id="rId15"/>
    <p:sldId id="2103813196" r:id="rId16"/>
    <p:sldId id="2103813224" r:id="rId17"/>
    <p:sldId id="2103813226" r:id="rId18"/>
    <p:sldId id="2103813232" r:id="rId19"/>
    <p:sldId id="352" r:id="rId20"/>
    <p:sldId id="2103813213" r:id="rId21"/>
    <p:sldId id="2103813204" r:id="rId22"/>
    <p:sldId id="2103813214" r:id="rId23"/>
    <p:sldId id="2103813227" r:id="rId24"/>
    <p:sldId id="2103813228" r:id="rId25"/>
    <p:sldId id="2103813229" r:id="rId26"/>
    <p:sldId id="21038132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CDCC57-A6CD-7749-5865-2153479D2F00}" name="Oleksii Oleksenko" initials="OO" userId="S::t-oleksenkoo@microsoft.com::741c46e5-89b3-4b36-8583-21f57a622ef4" providerId="AD"/>
  <p188:author id="{45451561-CF4F-F5AF-7563-8C7CC99821DD}" name="Stavros Volos" initials="SV" userId="S::svolos@microsoft.com::692a3fc8-51fb-45d0-acd2-8c9677305146" providerId="AD"/>
  <p188:author id="{288A8288-0598-17B2-308B-51E862784DA5}" name="Boris Koepf" initials="BK" userId="S::bokoepf@microsoft.com::0f400976-83a8-4ace-a19d-3fa9857ab73e" providerId="AD"/>
  <p188:author id="{293F60A0-E579-8F60-4B98-A4D27DB4FAF0}" name="Cedric Fournet" initials="CF" userId="S::fournet@microsoft.com::b861a0a7-b605-4de0-9e6a-d592f82034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D"/>
    <a:srgbClr val="EFF5FB"/>
    <a:srgbClr val="FFFFFF"/>
    <a:srgbClr val="CC0000"/>
    <a:srgbClr val="F2F8EE"/>
    <a:srgbClr val="F2F7F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485" autoAdjust="0"/>
  </p:normalViewPr>
  <p:slideViewPr>
    <p:cSldViewPr snapToGrid="0">
      <p:cViewPr varScale="1">
        <p:scale>
          <a:sx n="64" d="100"/>
          <a:sy n="64" d="100"/>
        </p:scale>
        <p:origin x="153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is Koepf" userId="0f400976-83a8-4ace-a19d-3fa9857ab73e" providerId="ADAL" clId="{E94CDE4D-7123-473E-9F93-6CE3D019B926}"/>
    <pc:docChg chg="custSel modSld">
      <pc:chgData name="Boris Koepf" userId="0f400976-83a8-4ace-a19d-3fa9857ab73e" providerId="ADAL" clId="{E94CDE4D-7123-473E-9F93-6CE3D019B926}" dt="2023-05-09T16:00:36.817" v="9" actId="2056"/>
      <pc:docMkLst>
        <pc:docMk/>
      </pc:docMkLst>
      <pc:sldChg chg="addCm modCm">
        <pc:chgData name="Boris Koepf" userId="0f400976-83a8-4ace-a19d-3fa9857ab73e" providerId="ADAL" clId="{E94CDE4D-7123-473E-9F93-6CE3D019B926}" dt="2023-05-09T15:01:38.019" v="5"/>
        <pc:sldMkLst>
          <pc:docMk/>
          <pc:sldMk cId="1042457216" sldId="352"/>
        </pc:sldMkLst>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E94CDE4D-7123-473E-9F93-6CE3D019B926}" dt="2023-05-09T15:01:38.019" v="5"/>
              <pc2:cmMkLst xmlns:pc2="http://schemas.microsoft.com/office/powerpoint/2019/9/main/command">
                <pc:docMk/>
                <pc:sldMk cId="1042457216" sldId="352"/>
                <pc2:cmMk id="{1102695F-EC76-48CC-A10B-00E1A5C02BAB}"/>
              </pc2:cmMkLst>
              <pc226:cmRplyChg chg="add">
                <pc226:chgData name="Boris Koepf" userId="0f400976-83a8-4ace-a19d-3fa9857ab73e" providerId="ADAL" clId="{E94CDE4D-7123-473E-9F93-6CE3D019B926}" dt="2023-05-09T15:01:38.019" v="5"/>
                <pc2:cmRplyMkLst xmlns:pc2="http://schemas.microsoft.com/office/powerpoint/2019/9/main/command">
                  <pc:docMk/>
                  <pc:sldMk cId="1042457216" sldId="352"/>
                  <pc2:cmMk id="{1102695F-EC76-48CC-A10B-00E1A5C02BAB}"/>
                  <pc2:cmRplyMk id="{9BE3524D-206B-4CDA-9140-CFDA2790A01B}"/>
                </pc2:cmRplyMkLst>
              </pc226:cmRplyChg>
            </pc226:cmChg>
          </p:ext>
        </pc:extLst>
      </pc:sldChg>
      <pc:sldChg chg="addCm modCm">
        <pc:chgData name="Boris Koepf" userId="0f400976-83a8-4ace-a19d-3fa9857ab73e" providerId="ADAL" clId="{E94CDE4D-7123-473E-9F93-6CE3D019B926}" dt="2023-05-09T16:00:36.817" v="9" actId="2056"/>
        <pc:sldMkLst>
          <pc:docMk/>
          <pc:sldMk cId="2692316020" sldId="2103813197"/>
        </pc:sldMkLst>
        <pc:extLst>
          <p:ext xmlns:p="http://schemas.openxmlformats.org/presentationml/2006/main" uri="{D6D511B9-2390-475A-947B-AFAB55BFBCF1}">
            <pc226:cmChg xmlns:pc226="http://schemas.microsoft.com/office/powerpoint/2022/06/main/command" chg="add mod">
              <pc226:chgData name="Boris Koepf" userId="0f400976-83a8-4ace-a19d-3fa9857ab73e" providerId="ADAL" clId="{E94CDE4D-7123-473E-9F93-6CE3D019B926}" dt="2023-05-09T16:00:36.817" v="9" actId="2056"/>
              <pc2:cmMkLst xmlns:pc2="http://schemas.microsoft.com/office/powerpoint/2019/9/main/command">
                <pc:docMk/>
                <pc:sldMk cId="2692316020" sldId="2103813197"/>
                <pc2:cmMk id="{2D594FD4-6F20-4418-959A-C3777485991F}"/>
              </pc2:cmMkLst>
              <pc226:cmRplyChg chg="add">
                <pc226:chgData name="Boris Koepf" userId="0f400976-83a8-4ace-a19d-3fa9857ab73e" providerId="ADAL" clId="{E94CDE4D-7123-473E-9F93-6CE3D019B926}" dt="2023-05-09T15:57:05.985" v="8"/>
                <pc2:cmRplyMkLst xmlns:pc2="http://schemas.microsoft.com/office/powerpoint/2019/9/main/command">
                  <pc:docMk/>
                  <pc:sldMk cId="2692316020" sldId="2103813197"/>
                  <pc2:cmMk id="{2D594FD4-6F20-4418-959A-C3777485991F}"/>
                  <pc2:cmRplyMk id="{F756814C-A4EC-469F-9D8A-6130B7C54C9D}"/>
                </pc2:cmRplyMkLst>
              </pc226:cmRplyChg>
            </pc226:cmChg>
          </p:ext>
        </pc:extLst>
      </pc:sldChg>
      <pc:sldChg chg="modSp mod">
        <pc:chgData name="Boris Koepf" userId="0f400976-83a8-4ace-a19d-3fa9857ab73e" providerId="ADAL" clId="{E94CDE4D-7123-473E-9F93-6CE3D019B926}" dt="2023-05-09T14:51:14.574" v="0" actId="27636"/>
        <pc:sldMkLst>
          <pc:docMk/>
          <pc:sldMk cId="1560667008" sldId="2103813201"/>
        </pc:sldMkLst>
        <pc:spChg chg="mod">
          <ac:chgData name="Boris Koepf" userId="0f400976-83a8-4ace-a19d-3fa9857ab73e" providerId="ADAL" clId="{E94CDE4D-7123-473E-9F93-6CE3D019B926}" dt="2023-05-09T14:51:14.574" v="0" actId="27636"/>
          <ac:spMkLst>
            <pc:docMk/>
            <pc:sldMk cId="1560667008" sldId="2103813201"/>
            <ac:spMk id="3" creationId="{F7FF4F31-FF53-1DC8-2C9E-8F7BA3D10A4C}"/>
          </ac:spMkLst>
        </pc:spChg>
      </pc:sldChg>
      <pc:sldChg chg="addCm">
        <pc:chgData name="Boris Koepf" userId="0f400976-83a8-4ace-a19d-3fa9857ab73e" providerId="ADAL" clId="{E94CDE4D-7123-473E-9F93-6CE3D019B926}" dt="2023-05-09T15:00:24.581" v="3"/>
        <pc:sldMkLst>
          <pc:docMk/>
          <pc:sldMk cId="3752248117" sldId="2103813202"/>
        </pc:sldMkLst>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E94CDE4D-7123-473E-9F93-6CE3D019B926}" dt="2023-05-09T15:00:24.581" v="3"/>
              <pc2:cmMkLst xmlns:pc2="http://schemas.microsoft.com/office/powerpoint/2019/9/main/command">
                <pc:docMk/>
                <pc:sldMk cId="3752248117" sldId="2103813202"/>
                <pc2:cmMk id="{9591336C-DCA2-4B56-A2E0-5BBD40AB6D34}"/>
              </pc2:cmMkLst>
            </pc226:cmChg>
          </p:ext>
        </pc:extLst>
      </pc:sldChg>
      <pc:sldChg chg="addCm modCm">
        <pc:chgData name="Boris Koepf" userId="0f400976-83a8-4ace-a19d-3fa9857ab73e" providerId="ADAL" clId="{E94CDE4D-7123-473E-9F93-6CE3D019B926}" dt="2023-05-09T15:56:19.412" v="7"/>
        <pc:sldMkLst>
          <pc:docMk/>
          <pc:sldMk cId="3103918832" sldId="2103813209"/>
        </pc:sldMkLst>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E94CDE4D-7123-473E-9F93-6CE3D019B926}" dt="2023-05-09T15:56:19.412" v="7"/>
              <pc2:cmMkLst xmlns:pc2="http://schemas.microsoft.com/office/powerpoint/2019/9/main/command">
                <pc:docMk/>
                <pc:sldMk cId="3103918832" sldId="2103813209"/>
                <pc2:cmMk id="{F78F3117-2190-4FF3-8E06-E97C8DCBD0FD}"/>
              </pc2:cmMkLst>
              <pc226:cmRplyChg chg="add">
                <pc226:chgData name="Boris Koepf" userId="0f400976-83a8-4ace-a19d-3fa9857ab73e" providerId="ADAL" clId="{E94CDE4D-7123-473E-9F93-6CE3D019B926}" dt="2023-05-09T15:56:19.412" v="7"/>
                <pc2:cmRplyMkLst xmlns:pc2="http://schemas.microsoft.com/office/powerpoint/2019/9/main/command">
                  <pc:docMk/>
                  <pc:sldMk cId="3103918832" sldId="2103813209"/>
                  <pc2:cmMk id="{F78F3117-2190-4FF3-8E06-E97C8DCBD0FD}"/>
                  <pc2:cmRplyMk id="{1C3A024E-D66A-4384-BB51-351BD2566F09}"/>
                </pc2:cmRplyMkLst>
              </pc226:cmRplyChg>
            </pc226:cmChg>
          </p:ext>
        </pc:extLst>
      </pc:sldChg>
      <pc:sldChg chg="addCm">
        <pc:chgData name="Boris Koepf" userId="0f400976-83a8-4ace-a19d-3fa9857ab73e" providerId="ADAL" clId="{E94CDE4D-7123-473E-9F93-6CE3D019B926}" dt="2023-05-09T15:03:56.087" v="6"/>
        <pc:sldMkLst>
          <pc:docMk/>
          <pc:sldMk cId="1826443070" sldId="2103813222"/>
        </pc:sldMkLst>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E94CDE4D-7123-473E-9F93-6CE3D019B926}" dt="2023-05-09T15:03:56.087" v="6"/>
              <pc2:cmMkLst xmlns:pc2="http://schemas.microsoft.com/office/powerpoint/2019/9/main/command">
                <pc:docMk/>
                <pc:sldMk cId="1826443070" sldId="2103813222"/>
                <pc2:cmMk id="{2FECBBC2-840E-4B3D-8336-0F279AC2FDE7}"/>
              </pc2:cmMkLst>
            </pc226:cmChg>
          </p:ext>
        </pc:extLst>
      </pc:sldChg>
    </pc:docChg>
  </pc:docChgLst>
  <pc:docChgLst>
    <pc:chgData name="Boris Koepf" userId="0f400976-83a8-4ace-a19d-3fa9857ab73e" providerId="ADAL" clId="{2997FEC4-3833-4777-B196-A7233B89F334}"/>
    <pc:docChg chg="custSel modSld">
      <pc:chgData name="Boris Koepf" userId="0f400976-83a8-4ace-a19d-3fa9857ab73e" providerId="ADAL" clId="{2997FEC4-3833-4777-B196-A7233B89F334}" dt="2023-03-20T13:00:32.688" v="8"/>
      <pc:docMkLst>
        <pc:docMk/>
      </pc:docMkLst>
      <pc:sldChg chg="modSp mod addCm">
        <pc:chgData name="Boris Koepf" userId="0f400976-83a8-4ace-a19d-3fa9857ab73e" providerId="ADAL" clId="{2997FEC4-3833-4777-B196-A7233B89F334}" dt="2023-03-20T12:47:07.108" v="2" actId="27636"/>
        <pc:sldMkLst>
          <pc:docMk/>
          <pc:sldMk cId="3839144197" sldId="2103813105"/>
        </pc:sldMkLst>
        <pc:spChg chg="mod">
          <ac:chgData name="Boris Koepf" userId="0f400976-83a8-4ace-a19d-3fa9857ab73e" providerId="ADAL" clId="{2997FEC4-3833-4777-B196-A7233B89F334}" dt="2023-03-20T12:47:07.108" v="2" actId="27636"/>
          <ac:spMkLst>
            <pc:docMk/>
            <pc:sldMk cId="3839144197" sldId="2103813105"/>
            <ac:spMk id="3" creationId="{E497745D-B616-D02A-5032-6BAE4E1672F5}"/>
          </ac:spMkLst>
        </pc:spChg>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2997FEC4-3833-4777-B196-A7233B89F334}" dt="2023-03-20T12:43:42.018" v="0"/>
              <pc2:cmMkLst xmlns:pc2="http://schemas.microsoft.com/office/powerpoint/2019/9/main/command">
                <pc:docMk/>
                <pc:sldMk cId="3839144197" sldId="2103813105"/>
                <pc2:cmMk id="{B6EFEF69-6074-40F6-8F00-65B67A43C01F}"/>
              </pc2:cmMkLst>
            </pc226:cmChg>
          </p:ext>
        </pc:extLst>
      </pc:sldChg>
      <pc:sldChg chg="addCm">
        <pc:chgData name="Boris Koepf" userId="0f400976-83a8-4ace-a19d-3fa9857ab73e" providerId="ADAL" clId="{2997FEC4-3833-4777-B196-A7233B89F334}" dt="2023-03-20T12:51:33.038" v="5"/>
        <pc:sldMkLst>
          <pc:docMk/>
          <pc:sldMk cId="2646479334" sldId="2103813111"/>
        </pc:sldMkLst>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2997FEC4-3833-4777-B196-A7233B89F334}" dt="2023-03-20T12:51:33.038" v="5"/>
              <pc2:cmMkLst xmlns:pc2="http://schemas.microsoft.com/office/powerpoint/2019/9/main/command">
                <pc:docMk/>
                <pc:sldMk cId="2646479334" sldId="2103813111"/>
                <pc2:cmMk id="{31074F03-CFA0-4F6A-AC0D-491363A1F3A0}"/>
              </pc2:cmMkLst>
            </pc226:cmChg>
          </p:ext>
        </pc:extLst>
      </pc:sldChg>
      <pc:sldChg chg="addCm">
        <pc:chgData name="Boris Koepf" userId="0f400976-83a8-4ace-a19d-3fa9857ab73e" providerId="ADAL" clId="{2997FEC4-3833-4777-B196-A7233B89F334}" dt="2023-03-20T12:45:21.517" v="1"/>
        <pc:sldMkLst>
          <pc:docMk/>
          <pc:sldMk cId="2176081621" sldId="2103813124"/>
        </pc:sldMkLst>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2997FEC4-3833-4777-B196-A7233B89F334}" dt="2023-03-20T12:45:21.517" v="1"/>
              <pc2:cmMkLst xmlns:pc2="http://schemas.microsoft.com/office/powerpoint/2019/9/main/command">
                <pc:docMk/>
                <pc:sldMk cId="2176081621" sldId="2103813124"/>
                <pc2:cmMk id="{16FF2541-6C3C-4727-ABDF-85140A4BAAC1}"/>
              </pc2:cmMkLst>
            </pc226:cmChg>
          </p:ext>
        </pc:extLst>
      </pc:sldChg>
      <pc:sldChg chg="addCm modCm">
        <pc:chgData name="Boris Koepf" userId="0f400976-83a8-4ace-a19d-3fa9857ab73e" providerId="ADAL" clId="{2997FEC4-3833-4777-B196-A7233B89F334}" dt="2023-03-20T13:00:32.688" v="8"/>
        <pc:sldMkLst>
          <pc:docMk/>
          <pc:sldMk cId="25336486" sldId="2103813145"/>
        </pc:sldMkLst>
        <pc:extLst>
          <p:ext xmlns:p="http://schemas.openxmlformats.org/presentationml/2006/main" uri="{D6D511B9-2390-475A-947B-AFAB55BFBCF1}">
            <pc226:cmChg xmlns:pc226="http://schemas.microsoft.com/office/powerpoint/2022/06/main/command" chg="add">
              <pc226:chgData name="Boris Koepf" userId="0f400976-83a8-4ace-a19d-3fa9857ab73e" providerId="ADAL" clId="{2997FEC4-3833-4777-B196-A7233B89F334}" dt="2023-03-20T13:00:32.688" v="8"/>
              <pc2:cmMkLst xmlns:pc2="http://schemas.microsoft.com/office/powerpoint/2019/9/main/command">
                <pc:docMk/>
                <pc:sldMk cId="25336486" sldId="2103813145"/>
                <pc2:cmMk id="{7A656085-1916-49AA-A9F8-0E0FCD7B4767}"/>
              </pc2:cmMkLst>
              <pc226:cmRplyChg chg="add">
                <pc226:chgData name="Boris Koepf" userId="0f400976-83a8-4ace-a19d-3fa9857ab73e" providerId="ADAL" clId="{2997FEC4-3833-4777-B196-A7233B89F334}" dt="2023-03-20T13:00:32.688" v="8"/>
                <pc2:cmRplyMkLst xmlns:pc2="http://schemas.microsoft.com/office/powerpoint/2019/9/main/command">
                  <pc:docMk/>
                  <pc:sldMk cId="25336486" sldId="2103813145"/>
                  <pc2:cmMk id="{7A656085-1916-49AA-A9F8-0E0FCD7B4767}"/>
                  <pc2:cmRplyMk id="{A853F4C3-B791-4D49-BB63-7048C48D4E22}"/>
                </pc2:cmRplyMkLst>
              </pc226:cmRplyChg>
            </pc226:cmChg>
          </p:ext>
        </pc:extLst>
      </pc:sldChg>
      <pc:sldChg chg="addCm modCm">
        <pc:chgData name="Boris Koepf" userId="0f400976-83a8-4ace-a19d-3fa9857ab73e" providerId="ADAL" clId="{2997FEC4-3833-4777-B196-A7233B89F334}" dt="2023-03-20T12:54:32.603" v="6" actId="2056"/>
        <pc:sldMkLst>
          <pc:docMk/>
          <pc:sldMk cId="1594596756" sldId="2103813160"/>
        </pc:sldMkLst>
        <pc:extLst>
          <p:ext xmlns:p="http://schemas.openxmlformats.org/presentationml/2006/main" uri="{D6D511B9-2390-475A-947B-AFAB55BFBCF1}">
            <pc226:cmChg xmlns:pc226="http://schemas.microsoft.com/office/powerpoint/2022/06/main/command" chg="add mod">
              <pc226:chgData name="Boris Koepf" userId="0f400976-83a8-4ace-a19d-3fa9857ab73e" providerId="ADAL" clId="{2997FEC4-3833-4777-B196-A7233B89F334}" dt="2023-03-20T12:54:32.603" v="6" actId="2056"/>
              <pc2:cmMkLst xmlns:pc2="http://schemas.microsoft.com/office/powerpoint/2019/9/main/command">
                <pc:docMk/>
                <pc:sldMk cId="1594596756" sldId="2103813160"/>
                <pc2:cmMk id="{D91AB94C-EDDD-4726-B55D-8786B0AF6A9B}"/>
              </pc2:cmMkLst>
            </pc226:cmChg>
            <pc226:cmChg xmlns:pc226="http://schemas.microsoft.com/office/powerpoint/2022/06/main/command" chg="add">
              <pc226:chgData name="Boris Koepf" userId="0f400976-83a8-4ace-a19d-3fa9857ab73e" providerId="ADAL" clId="{2997FEC4-3833-4777-B196-A7233B89F334}" dt="2023-03-20T12:50:39.220" v="4"/>
              <pc2:cmMkLst xmlns:pc2="http://schemas.microsoft.com/office/powerpoint/2019/9/main/command">
                <pc:docMk/>
                <pc:sldMk cId="1594596756" sldId="2103813160"/>
                <pc2:cmMk id="{E92038B5-4DA4-4A78-ACF8-0FA79FC80993}"/>
              </pc2:cmMkLst>
            </pc226:cmChg>
          </p:ext>
        </pc:extLst>
      </pc:sldChg>
    </pc:docChg>
  </pc:docChgLst>
  <pc:docChgLst>
    <pc:chgData name="Boris Koepf" userId="0f400976-83a8-4ace-a19d-3fa9857ab73e" providerId="ADAL" clId="{0C7F8EDE-85DB-4073-81AC-9A2BE14FC960}"/>
    <pc:docChg chg="modSld sldOrd">
      <pc:chgData name="Boris Koepf" userId="0f400976-83a8-4ace-a19d-3fa9857ab73e" providerId="ADAL" clId="{0C7F8EDE-85DB-4073-81AC-9A2BE14FC960}" dt="2023-06-11T14:24:38.766" v="1"/>
      <pc:docMkLst>
        <pc:docMk/>
      </pc:docMkLst>
      <pc:sldChg chg="ord">
        <pc:chgData name="Boris Koepf" userId="0f400976-83a8-4ace-a19d-3fa9857ab73e" providerId="ADAL" clId="{0C7F8EDE-85DB-4073-81AC-9A2BE14FC960}" dt="2023-06-11T14:24:38.766" v="1"/>
        <pc:sldMkLst>
          <pc:docMk/>
          <pc:sldMk cId="3103918832" sldId="2103813209"/>
        </pc:sldMkLst>
      </pc:sldChg>
    </pc:docChg>
  </pc:docChgLst>
  <pc:docChgLst>
    <pc:chgData name="Oleksii Oleksenko" userId="741c46e5-89b3-4b36-8583-21f57a622ef4" providerId="ADAL" clId="{A59ABFB7-2E90-484C-9567-57C89177D75E}"/>
    <pc:docChg chg="undo custSel modSld">
      <pc:chgData name="Oleksii Oleksenko" userId="741c46e5-89b3-4b36-8583-21f57a622ef4" providerId="ADAL" clId="{A59ABFB7-2E90-484C-9567-57C89177D75E}" dt="2023-03-21T11:30:19.074" v="393"/>
      <pc:docMkLst>
        <pc:docMk/>
      </pc:docMkLst>
      <pc:sldChg chg="modSp mod modAnim">
        <pc:chgData name="Oleksii Oleksenko" userId="741c46e5-89b3-4b36-8583-21f57a622ef4" providerId="ADAL" clId="{A59ABFB7-2E90-484C-9567-57C89177D75E}" dt="2023-03-21T11:25:42.652" v="247"/>
        <pc:sldMkLst>
          <pc:docMk/>
          <pc:sldMk cId="1362461866" sldId="2103813095"/>
        </pc:sldMkLst>
        <pc:spChg chg="mod">
          <ac:chgData name="Oleksii Oleksenko" userId="741c46e5-89b3-4b36-8583-21f57a622ef4" providerId="ADAL" clId="{A59ABFB7-2E90-484C-9567-57C89177D75E}" dt="2023-03-21T11:13:40.505" v="117" actId="207"/>
          <ac:spMkLst>
            <pc:docMk/>
            <pc:sldMk cId="1362461866" sldId="2103813095"/>
            <ac:spMk id="9" creationId="{C0E61930-38AB-82AE-E16F-42F9E6AFC3DB}"/>
          </ac:spMkLst>
        </pc:spChg>
      </pc:sldChg>
      <pc:sldChg chg="modCm">
        <pc:chgData name="Oleksii Oleksenko" userId="741c46e5-89b3-4b36-8583-21f57a622ef4" providerId="ADAL" clId="{A59ABFB7-2E90-484C-9567-57C89177D75E}" dt="2023-03-21T11:30:19.074" v="393"/>
        <pc:sldMkLst>
          <pc:docMk/>
          <pc:sldMk cId="3839144197" sldId="2103813105"/>
        </pc:sldMkLst>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A59ABFB7-2E90-484C-9567-57C89177D75E}" dt="2023-03-21T11:30:19.074" v="393"/>
              <pc2:cmMkLst xmlns:pc2="http://schemas.microsoft.com/office/powerpoint/2019/9/main/command">
                <pc:docMk/>
                <pc:sldMk cId="3839144197" sldId="2103813105"/>
                <pc2:cmMk id="{B6EFEF69-6074-40F6-8F00-65B67A43C01F}"/>
              </pc2:cmMkLst>
            </pc226:cmChg>
          </p:ext>
        </pc:extLst>
      </pc:sldChg>
      <pc:sldChg chg="modSp mod">
        <pc:chgData name="Oleksii Oleksenko" userId="741c46e5-89b3-4b36-8583-21f57a622ef4" providerId="ADAL" clId="{A59ABFB7-2E90-484C-9567-57C89177D75E}" dt="2023-03-21T11:25:06.489" v="246" actId="20577"/>
        <pc:sldMkLst>
          <pc:docMk/>
          <pc:sldMk cId="3837736942" sldId="2103813137"/>
        </pc:sldMkLst>
        <pc:spChg chg="mod">
          <ac:chgData name="Oleksii Oleksenko" userId="741c46e5-89b3-4b36-8583-21f57a622ef4" providerId="ADAL" clId="{A59ABFB7-2E90-484C-9567-57C89177D75E}" dt="2023-03-21T11:25:06.489" v="246" actId="20577"/>
          <ac:spMkLst>
            <pc:docMk/>
            <pc:sldMk cId="3837736942" sldId="2103813137"/>
            <ac:spMk id="2" creationId="{F1E85C03-F39F-71EF-3106-ACCC260CE42D}"/>
          </ac:spMkLst>
        </pc:spChg>
      </pc:sldChg>
      <pc:sldChg chg="modSp mod">
        <pc:chgData name="Oleksii Oleksenko" userId="741c46e5-89b3-4b36-8583-21f57a622ef4" providerId="ADAL" clId="{A59ABFB7-2E90-484C-9567-57C89177D75E}" dt="2023-03-21T11:20:01.526" v="145" actId="20577"/>
        <pc:sldMkLst>
          <pc:docMk/>
          <pc:sldMk cId="3388232064" sldId="2103813159"/>
        </pc:sldMkLst>
        <pc:spChg chg="mod">
          <ac:chgData name="Oleksii Oleksenko" userId="741c46e5-89b3-4b36-8583-21f57a622ef4" providerId="ADAL" clId="{A59ABFB7-2E90-484C-9567-57C89177D75E}" dt="2023-03-21T11:20:01.526" v="145" actId="20577"/>
          <ac:spMkLst>
            <pc:docMk/>
            <pc:sldMk cId="3388232064" sldId="2103813159"/>
            <ac:spMk id="7" creationId="{F6BE66BC-29D2-DC86-7329-EEE505BA3B23}"/>
          </ac:spMkLst>
        </pc:spChg>
      </pc:sldChg>
      <pc:sldChg chg="modSp mod">
        <pc:chgData name="Oleksii Oleksenko" userId="741c46e5-89b3-4b36-8583-21f57a622ef4" providerId="ADAL" clId="{A59ABFB7-2E90-484C-9567-57C89177D75E}" dt="2023-03-21T11:24:27.726" v="227" actId="115"/>
        <pc:sldMkLst>
          <pc:docMk/>
          <pc:sldMk cId="1594596756" sldId="2103813160"/>
        </pc:sldMkLst>
        <pc:spChg chg="mod">
          <ac:chgData name="Oleksii Oleksenko" userId="741c46e5-89b3-4b36-8583-21f57a622ef4" providerId="ADAL" clId="{A59ABFB7-2E90-484C-9567-57C89177D75E}" dt="2023-03-21T11:24:27.726" v="227" actId="115"/>
          <ac:spMkLst>
            <pc:docMk/>
            <pc:sldMk cId="1594596756" sldId="2103813160"/>
            <ac:spMk id="3" creationId="{966D6B8B-5D06-7CDE-6E5C-9318280E5E5C}"/>
          </ac:spMkLst>
        </pc:spChg>
      </pc:sldChg>
      <pc:sldChg chg="modSp mod">
        <pc:chgData name="Oleksii Oleksenko" userId="741c46e5-89b3-4b36-8583-21f57a622ef4" providerId="ADAL" clId="{A59ABFB7-2E90-484C-9567-57C89177D75E}" dt="2023-03-21T11:19:42.135" v="129" actId="20577"/>
        <pc:sldMkLst>
          <pc:docMk/>
          <pc:sldMk cId="2126560803" sldId="2103813161"/>
        </pc:sldMkLst>
        <pc:spChg chg="mod">
          <ac:chgData name="Oleksii Oleksenko" userId="741c46e5-89b3-4b36-8583-21f57a622ef4" providerId="ADAL" clId="{A59ABFB7-2E90-484C-9567-57C89177D75E}" dt="2023-03-21T11:19:42.135" v="129" actId="20577"/>
          <ac:spMkLst>
            <pc:docMk/>
            <pc:sldMk cId="2126560803" sldId="2103813161"/>
            <ac:spMk id="7" creationId="{F6BE66BC-29D2-DC86-7329-EEE505BA3B23}"/>
          </ac:spMkLst>
        </pc:spChg>
      </pc:sldChg>
      <pc:sldChg chg="modSp mod">
        <pc:chgData name="Oleksii Oleksenko" userId="741c46e5-89b3-4b36-8583-21f57a622ef4" providerId="ADAL" clId="{A59ABFB7-2E90-484C-9567-57C89177D75E}" dt="2023-03-21T11:19:51.686" v="137" actId="20577"/>
        <pc:sldMkLst>
          <pc:docMk/>
          <pc:sldMk cId="3356294059" sldId="2103813162"/>
        </pc:sldMkLst>
        <pc:spChg chg="mod">
          <ac:chgData name="Oleksii Oleksenko" userId="741c46e5-89b3-4b36-8583-21f57a622ef4" providerId="ADAL" clId="{A59ABFB7-2E90-484C-9567-57C89177D75E}" dt="2023-03-21T11:19:51.686" v="137" actId="20577"/>
          <ac:spMkLst>
            <pc:docMk/>
            <pc:sldMk cId="3356294059" sldId="2103813162"/>
            <ac:spMk id="7" creationId="{F6BE66BC-29D2-DC86-7329-EEE505BA3B23}"/>
          </ac:spMkLst>
        </pc:spChg>
      </pc:sldChg>
      <pc:sldChg chg="modSp mod">
        <pc:chgData name="Oleksii Oleksenko" userId="741c46e5-89b3-4b36-8583-21f57a622ef4" providerId="ADAL" clId="{A59ABFB7-2E90-484C-9567-57C89177D75E}" dt="2023-03-21T11:20:12.516" v="153" actId="20577"/>
        <pc:sldMkLst>
          <pc:docMk/>
          <pc:sldMk cId="1589876905" sldId="2103813165"/>
        </pc:sldMkLst>
        <pc:spChg chg="mod">
          <ac:chgData name="Oleksii Oleksenko" userId="741c46e5-89b3-4b36-8583-21f57a622ef4" providerId="ADAL" clId="{A59ABFB7-2E90-484C-9567-57C89177D75E}" dt="2023-03-21T11:20:12.516" v="153" actId="20577"/>
          <ac:spMkLst>
            <pc:docMk/>
            <pc:sldMk cId="1589876905" sldId="2103813165"/>
            <ac:spMk id="16" creationId="{C177D66A-EC75-5682-7567-EA3441A86332}"/>
          </ac:spMkLst>
        </pc:spChg>
      </pc:sldChg>
      <pc:sldChg chg="modSp mod">
        <pc:chgData name="Oleksii Oleksenko" userId="741c46e5-89b3-4b36-8583-21f57a622ef4" providerId="ADAL" clId="{A59ABFB7-2E90-484C-9567-57C89177D75E}" dt="2023-03-21T11:20:20.144" v="161" actId="20577"/>
        <pc:sldMkLst>
          <pc:docMk/>
          <pc:sldMk cId="3624982343" sldId="2103813166"/>
        </pc:sldMkLst>
        <pc:spChg chg="mod">
          <ac:chgData name="Oleksii Oleksenko" userId="741c46e5-89b3-4b36-8583-21f57a622ef4" providerId="ADAL" clId="{A59ABFB7-2E90-484C-9567-57C89177D75E}" dt="2023-03-21T11:20:20.144" v="161" actId="20577"/>
          <ac:spMkLst>
            <pc:docMk/>
            <pc:sldMk cId="3624982343" sldId="2103813166"/>
            <ac:spMk id="59" creationId="{97CAD219-DCA1-72EE-39FA-35D391FC2FCE}"/>
          </ac:spMkLst>
        </pc:spChg>
      </pc:sldChg>
      <pc:sldChg chg="modSp mod">
        <pc:chgData name="Oleksii Oleksenko" userId="741c46e5-89b3-4b36-8583-21f57a622ef4" providerId="ADAL" clId="{A59ABFB7-2E90-484C-9567-57C89177D75E}" dt="2023-03-21T11:20:32.555" v="169" actId="20577"/>
        <pc:sldMkLst>
          <pc:docMk/>
          <pc:sldMk cId="3010309549" sldId="2103813167"/>
        </pc:sldMkLst>
        <pc:spChg chg="mod">
          <ac:chgData name="Oleksii Oleksenko" userId="741c46e5-89b3-4b36-8583-21f57a622ef4" providerId="ADAL" clId="{A59ABFB7-2E90-484C-9567-57C89177D75E}" dt="2023-03-21T11:20:32.555" v="169" actId="20577"/>
          <ac:spMkLst>
            <pc:docMk/>
            <pc:sldMk cId="3010309549" sldId="2103813167"/>
            <ac:spMk id="58" creationId="{E9B013BC-5550-EB99-0183-B156DCC32CE8}"/>
          </ac:spMkLst>
        </pc:spChg>
      </pc:sldChg>
      <pc:sldChg chg="modSp mod">
        <pc:chgData name="Oleksii Oleksenko" userId="741c46e5-89b3-4b36-8583-21f57a622ef4" providerId="ADAL" clId="{A59ABFB7-2E90-484C-9567-57C89177D75E}" dt="2023-03-21T11:21:28.006" v="177" actId="20577"/>
        <pc:sldMkLst>
          <pc:docMk/>
          <pc:sldMk cId="25719842" sldId="2103813170"/>
        </pc:sldMkLst>
        <pc:spChg chg="mod">
          <ac:chgData name="Oleksii Oleksenko" userId="741c46e5-89b3-4b36-8583-21f57a622ef4" providerId="ADAL" clId="{A59ABFB7-2E90-484C-9567-57C89177D75E}" dt="2023-03-21T11:21:28.006" v="177" actId="20577"/>
          <ac:spMkLst>
            <pc:docMk/>
            <pc:sldMk cId="25719842" sldId="2103813170"/>
            <ac:spMk id="53" creationId="{F7F9CD75-C7D6-C0B7-5971-54983F254AF7}"/>
          </ac:spMkLst>
        </pc:spChg>
      </pc:sldChg>
      <pc:sldChg chg="modSp mod">
        <pc:chgData name="Oleksii Oleksenko" userId="741c46e5-89b3-4b36-8583-21f57a622ef4" providerId="ADAL" clId="{A59ABFB7-2E90-484C-9567-57C89177D75E}" dt="2023-03-21T11:21:36.815" v="185" actId="20577"/>
        <pc:sldMkLst>
          <pc:docMk/>
          <pc:sldMk cId="871612378" sldId="2103813171"/>
        </pc:sldMkLst>
        <pc:spChg chg="mod">
          <ac:chgData name="Oleksii Oleksenko" userId="741c46e5-89b3-4b36-8583-21f57a622ef4" providerId="ADAL" clId="{A59ABFB7-2E90-484C-9567-57C89177D75E}" dt="2023-03-21T11:21:36.815" v="185" actId="20577"/>
          <ac:spMkLst>
            <pc:docMk/>
            <pc:sldMk cId="871612378" sldId="2103813171"/>
            <ac:spMk id="54" creationId="{B20C978E-50FD-1142-545F-C99AA93F2EE1}"/>
          </ac:spMkLst>
        </pc:spChg>
      </pc:sldChg>
      <pc:sldChg chg="modSp mod">
        <pc:chgData name="Oleksii Oleksenko" userId="741c46e5-89b3-4b36-8583-21f57a622ef4" providerId="ADAL" clId="{A59ABFB7-2E90-484C-9567-57C89177D75E}" dt="2023-03-21T11:21:46.514" v="193" actId="20577"/>
        <pc:sldMkLst>
          <pc:docMk/>
          <pc:sldMk cId="2880564766" sldId="2103813174"/>
        </pc:sldMkLst>
        <pc:spChg chg="mod">
          <ac:chgData name="Oleksii Oleksenko" userId="741c46e5-89b3-4b36-8583-21f57a622ef4" providerId="ADAL" clId="{A59ABFB7-2E90-484C-9567-57C89177D75E}" dt="2023-03-21T11:21:46.514" v="193" actId="20577"/>
          <ac:spMkLst>
            <pc:docMk/>
            <pc:sldMk cId="2880564766" sldId="2103813174"/>
            <ac:spMk id="20" creationId="{F3D4DB7F-BAE9-68C8-2A60-A9A77B93C1CA}"/>
          </ac:spMkLst>
        </pc:spChg>
      </pc:sldChg>
      <pc:sldChg chg="modSp mod">
        <pc:chgData name="Oleksii Oleksenko" userId="741c46e5-89b3-4b36-8583-21f57a622ef4" providerId="ADAL" clId="{A59ABFB7-2E90-484C-9567-57C89177D75E}" dt="2023-03-21T11:21:54.183" v="201" actId="20577"/>
        <pc:sldMkLst>
          <pc:docMk/>
          <pc:sldMk cId="4174348014" sldId="2103813175"/>
        </pc:sldMkLst>
        <pc:spChg chg="mod">
          <ac:chgData name="Oleksii Oleksenko" userId="741c46e5-89b3-4b36-8583-21f57a622ef4" providerId="ADAL" clId="{A59ABFB7-2E90-484C-9567-57C89177D75E}" dt="2023-03-21T11:21:54.183" v="201" actId="20577"/>
          <ac:spMkLst>
            <pc:docMk/>
            <pc:sldMk cId="4174348014" sldId="2103813175"/>
            <ac:spMk id="20" creationId="{F3D4DB7F-BAE9-68C8-2A60-A9A77B93C1CA}"/>
          </ac:spMkLst>
        </pc:spChg>
      </pc:sldChg>
      <pc:sldChg chg="modSp mod">
        <pc:chgData name="Oleksii Oleksenko" userId="741c46e5-89b3-4b36-8583-21f57a622ef4" providerId="ADAL" clId="{A59ABFB7-2E90-484C-9567-57C89177D75E}" dt="2023-03-21T11:22:03.233" v="209" actId="20577"/>
        <pc:sldMkLst>
          <pc:docMk/>
          <pc:sldMk cId="3806634689" sldId="2103813176"/>
        </pc:sldMkLst>
        <pc:spChg chg="mod">
          <ac:chgData name="Oleksii Oleksenko" userId="741c46e5-89b3-4b36-8583-21f57a622ef4" providerId="ADAL" clId="{A59ABFB7-2E90-484C-9567-57C89177D75E}" dt="2023-03-21T11:22:03.233" v="209" actId="20577"/>
          <ac:spMkLst>
            <pc:docMk/>
            <pc:sldMk cId="3806634689" sldId="2103813176"/>
            <ac:spMk id="20" creationId="{F3D4DB7F-BAE9-68C8-2A60-A9A77B93C1CA}"/>
          </ac:spMkLst>
        </pc:spChg>
      </pc:sldChg>
      <pc:sldChg chg="modSp mod">
        <pc:chgData name="Oleksii Oleksenko" userId="741c46e5-89b3-4b36-8583-21f57a622ef4" providerId="ADAL" clId="{A59ABFB7-2E90-484C-9567-57C89177D75E}" dt="2023-03-21T11:22:13.123" v="217" actId="20577"/>
        <pc:sldMkLst>
          <pc:docMk/>
          <pc:sldMk cId="2125683880" sldId="2103813177"/>
        </pc:sldMkLst>
        <pc:spChg chg="mod">
          <ac:chgData name="Oleksii Oleksenko" userId="741c46e5-89b3-4b36-8583-21f57a622ef4" providerId="ADAL" clId="{A59ABFB7-2E90-484C-9567-57C89177D75E}" dt="2023-03-21T11:22:13.123" v="217" actId="20577"/>
          <ac:spMkLst>
            <pc:docMk/>
            <pc:sldMk cId="2125683880" sldId="2103813177"/>
            <ac:spMk id="20" creationId="{F3D4DB7F-BAE9-68C8-2A60-A9A77B93C1CA}"/>
          </ac:spMkLst>
        </pc:spChg>
      </pc:sldChg>
      <pc:sldChg chg="addSp delSp modSp mod">
        <pc:chgData name="Oleksii Oleksenko" userId="741c46e5-89b3-4b36-8583-21f57a622ef4" providerId="ADAL" clId="{A59ABFB7-2E90-484C-9567-57C89177D75E}" dt="2023-03-21T11:22:19.495" v="219"/>
        <pc:sldMkLst>
          <pc:docMk/>
          <pc:sldMk cId="188518191" sldId="2103813178"/>
        </pc:sldMkLst>
        <pc:spChg chg="add mod">
          <ac:chgData name="Oleksii Oleksenko" userId="741c46e5-89b3-4b36-8583-21f57a622ef4" providerId="ADAL" clId="{A59ABFB7-2E90-484C-9567-57C89177D75E}" dt="2023-03-21T11:22:19.495" v="219"/>
          <ac:spMkLst>
            <pc:docMk/>
            <pc:sldMk cId="188518191" sldId="2103813178"/>
            <ac:spMk id="8" creationId="{F6445D78-BFA5-38B2-3902-84452527732C}"/>
          </ac:spMkLst>
        </pc:spChg>
        <pc:spChg chg="del">
          <ac:chgData name="Oleksii Oleksenko" userId="741c46e5-89b3-4b36-8583-21f57a622ef4" providerId="ADAL" clId="{A59ABFB7-2E90-484C-9567-57C89177D75E}" dt="2023-03-21T11:22:19.208" v="218" actId="478"/>
          <ac:spMkLst>
            <pc:docMk/>
            <pc:sldMk cId="188518191" sldId="2103813178"/>
            <ac:spMk id="20" creationId="{F3D4DB7F-BAE9-68C8-2A60-A9A77B93C1CA}"/>
          </ac:spMkLst>
        </pc:spChg>
      </pc:sldChg>
      <pc:sldChg chg="modSp mod">
        <pc:chgData name="Oleksii Oleksenko" userId="741c46e5-89b3-4b36-8583-21f57a622ef4" providerId="ADAL" clId="{A59ABFB7-2E90-484C-9567-57C89177D75E}" dt="2023-03-21T11:30:01.822" v="392" actId="6549"/>
        <pc:sldMkLst>
          <pc:docMk/>
          <pc:sldMk cId="3393095538" sldId="2103813191"/>
        </pc:sldMkLst>
        <pc:spChg chg="mod">
          <ac:chgData name="Oleksii Oleksenko" userId="741c46e5-89b3-4b36-8583-21f57a622ef4" providerId="ADAL" clId="{A59ABFB7-2E90-484C-9567-57C89177D75E}" dt="2023-03-21T11:28:03.969" v="269" actId="20577"/>
          <ac:spMkLst>
            <pc:docMk/>
            <pc:sldMk cId="3393095538" sldId="2103813191"/>
            <ac:spMk id="2" creationId="{D1496906-5BBF-1AA9-3652-CEFC7CD88F56}"/>
          </ac:spMkLst>
        </pc:spChg>
        <pc:spChg chg="mod">
          <ac:chgData name="Oleksii Oleksenko" userId="741c46e5-89b3-4b36-8583-21f57a622ef4" providerId="ADAL" clId="{A59ABFB7-2E90-484C-9567-57C89177D75E}" dt="2023-03-21T11:30:01.822" v="392" actId="6549"/>
          <ac:spMkLst>
            <pc:docMk/>
            <pc:sldMk cId="3393095538" sldId="2103813191"/>
            <ac:spMk id="3" creationId="{09E607E2-F4D8-4143-FE5A-8F58A8BF1142}"/>
          </ac:spMkLst>
        </pc:spChg>
      </pc:sldChg>
    </pc:docChg>
  </pc:docChgLst>
  <pc:docChgLst>
    <pc:chgData name="Oleksii Oleksenko" userId="741c46e5-89b3-4b36-8583-21f57a622ef4" providerId="ADAL" clId="{A071D5CE-D5F8-42C5-AAC0-47A7DCD622EF}"/>
    <pc:docChg chg="undo custSel addSld delSld modSld sldOrd">
      <pc:chgData name="Oleksii Oleksenko" userId="741c46e5-89b3-4b36-8583-21f57a622ef4" providerId="ADAL" clId="{A071D5CE-D5F8-42C5-AAC0-47A7DCD622EF}" dt="2023-03-20T13:25:42.845" v="9396"/>
      <pc:docMkLst>
        <pc:docMk/>
      </pc:docMkLst>
      <pc:sldChg chg="modSp mod">
        <pc:chgData name="Oleksii Oleksenko" userId="741c46e5-89b3-4b36-8583-21f57a622ef4" providerId="ADAL" clId="{A071D5CE-D5F8-42C5-AAC0-47A7DCD622EF}" dt="2023-02-27T14:41:25.055" v="11" actId="20577"/>
        <pc:sldMkLst>
          <pc:docMk/>
          <pc:sldMk cId="4006077443" sldId="328"/>
        </pc:sldMkLst>
        <pc:spChg chg="mod">
          <ac:chgData name="Oleksii Oleksenko" userId="741c46e5-89b3-4b36-8583-21f57a622ef4" providerId="ADAL" clId="{A071D5CE-D5F8-42C5-AAC0-47A7DCD622EF}" dt="2023-02-27T14:41:25.055" v="11" actId="20577"/>
          <ac:spMkLst>
            <pc:docMk/>
            <pc:sldMk cId="4006077443" sldId="328"/>
            <ac:spMk id="6" creationId="{97F5306D-FBBD-870D-CA68-53B11CFCB011}"/>
          </ac:spMkLst>
        </pc:spChg>
      </pc:sldChg>
      <pc:sldChg chg="del">
        <pc:chgData name="Oleksii Oleksenko" userId="741c46e5-89b3-4b36-8583-21f57a622ef4" providerId="ADAL" clId="{A071D5CE-D5F8-42C5-AAC0-47A7DCD622EF}" dt="2023-03-17T13:02:41.410" v="5528" actId="47"/>
        <pc:sldMkLst>
          <pc:docMk/>
          <pc:sldMk cId="3895877665" sldId="427"/>
        </pc:sldMkLst>
      </pc:sldChg>
      <pc:sldChg chg="del">
        <pc:chgData name="Oleksii Oleksenko" userId="741c46e5-89b3-4b36-8583-21f57a622ef4" providerId="ADAL" clId="{A071D5CE-D5F8-42C5-AAC0-47A7DCD622EF}" dt="2023-03-17T14:27:43.056" v="7381" actId="47"/>
        <pc:sldMkLst>
          <pc:docMk/>
          <pc:sldMk cId="2646179200" sldId="445"/>
        </pc:sldMkLst>
      </pc:sldChg>
      <pc:sldChg chg="del">
        <pc:chgData name="Oleksii Oleksenko" userId="741c46e5-89b3-4b36-8583-21f57a622ef4" providerId="ADAL" clId="{A071D5CE-D5F8-42C5-AAC0-47A7DCD622EF}" dt="2023-03-17T14:56:00.266" v="8112" actId="47"/>
        <pc:sldMkLst>
          <pc:docMk/>
          <pc:sldMk cId="2155814116" sldId="446"/>
        </pc:sldMkLst>
      </pc:sldChg>
      <pc:sldChg chg="modSp del mod">
        <pc:chgData name="Oleksii Oleksenko" userId="741c46e5-89b3-4b36-8583-21f57a622ef4" providerId="ADAL" clId="{A071D5CE-D5F8-42C5-AAC0-47A7DCD622EF}" dt="2023-03-17T14:56:00.266" v="8112" actId="47"/>
        <pc:sldMkLst>
          <pc:docMk/>
          <pc:sldMk cId="2173082953" sldId="447"/>
        </pc:sldMkLst>
        <pc:spChg chg="mod">
          <ac:chgData name="Oleksii Oleksenko" userId="741c46e5-89b3-4b36-8583-21f57a622ef4" providerId="ADAL" clId="{A071D5CE-D5F8-42C5-AAC0-47A7DCD622EF}" dt="2023-03-17T14:29:52.548" v="7455" actId="6549"/>
          <ac:spMkLst>
            <pc:docMk/>
            <pc:sldMk cId="2173082953" sldId="447"/>
            <ac:spMk id="58" creationId="{CB23AC1C-C81E-445A-9610-077E61EA7FA0}"/>
          </ac:spMkLst>
        </pc:spChg>
        <pc:cxnChg chg="mod">
          <ac:chgData name="Oleksii Oleksenko" userId="741c46e5-89b3-4b36-8583-21f57a622ef4" providerId="ADAL" clId="{A071D5CE-D5F8-42C5-AAC0-47A7DCD622EF}" dt="2023-03-17T14:28:50.692" v="7418" actId="6549"/>
          <ac:cxnSpMkLst>
            <pc:docMk/>
            <pc:sldMk cId="2173082953" sldId="447"/>
            <ac:cxnSpMk id="26" creationId="{1893E5F0-0FA0-4D5D-981C-DD21E1D9DF1F}"/>
          </ac:cxnSpMkLst>
        </pc:cxnChg>
        <pc:cxnChg chg="mod">
          <ac:chgData name="Oleksii Oleksenko" userId="741c46e5-89b3-4b36-8583-21f57a622ef4" providerId="ADAL" clId="{A071D5CE-D5F8-42C5-AAC0-47A7DCD622EF}" dt="2023-03-17T14:28:50.692" v="7418" actId="6549"/>
          <ac:cxnSpMkLst>
            <pc:docMk/>
            <pc:sldMk cId="2173082953" sldId="447"/>
            <ac:cxnSpMk id="75" creationId="{8415B3F0-514F-46CF-BF45-439279284FF6}"/>
          </ac:cxnSpMkLst>
        </pc:cxnChg>
      </pc:sldChg>
      <pc:sldChg chg="del">
        <pc:chgData name="Oleksii Oleksenko" userId="741c46e5-89b3-4b36-8583-21f57a622ef4" providerId="ADAL" clId="{A071D5CE-D5F8-42C5-AAC0-47A7DCD622EF}" dt="2023-03-17T14:56:00.266" v="8112" actId="47"/>
        <pc:sldMkLst>
          <pc:docMk/>
          <pc:sldMk cId="1529938642" sldId="449"/>
        </pc:sldMkLst>
      </pc:sldChg>
      <pc:sldChg chg="del">
        <pc:chgData name="Oleksii Oleksenko" userId="741c46e5-89b3-4b36-8583-21f57a622ef4" providerId="ADAL" clId="{A071D5CE-D5F8-42C5-AAC0-47A7DCD622EF}" dt="2023-03-17T14:28:00.786" v="7382" actId="47"/>
        <pc:sldMkLst>
          <pc:docMk/>
          <pc:sldMk cId="761645345" sldId="450"/>
        </pc:sldMkLst>
      </pc:sldChg>
      <pc:sldChg chg="del">
        <pc:chgData name="Oleksii Oleksenko" userId="741c46e5-89b3-4b36-8583-21f57a622ef4" providerId="ADAL" clId="{A071D5CE-D5F8-42C5-AAC0-47A7DCD622EF}" dt="2023-03-17T14:56:00.266" v="8112" actId="47"/>
        <pc:sldMkLst>
          <pc:docMk/>
          <pc:sldMk cId="2601625961" sldId="451"/>
        </pc:sldMkLst>
      </pc:sldChg>
      <pc:sldChg chg="addSp delSp modSp del mod">
        <pc:chgData name="Oleksii Oleksenko" userId="741c46e5-89b3-4b36-8583-21f57a622ef4" providerId="ADAL" clId="{A071D5CE-D5F8-42C5-AAC0-47A7DCD622EF}" dt="2023-03-17T13:41:03.990" v="6510" actId="47"/>
        <pc:sldMkLst>
          <pc:docMk/>
          <pc:sldMk cId="2404250764" sldId="469"/>
        </pc:sldMkLst>
        <pc:spChg chg="add del mod">
          <ac:chgData name="Oleksii Oleksenko" userId="741c46e5-89b3-4b36-8583-21f57a622ef4" providerId="ADAL" clId="{A071D5CE-D5F8-42C5-AAC0-47A7DCD622EF}" dt="2023-03-17T12:03:05.766" v="5286" actId="478"/>
          <ac:spMkLst>
            <pc:docMk/>
            <pc:sldMk cId="2404250764" sldId="469"/>
            <ac:spMk id="3" creationId="{D079C8A2-C0D1-41D4-86B2-63236F5D7C4D}"/>
          </ac:spMkLst>
        </pc:spChg>
        <pc:spChg chg="del">
          <ac:chgData name="Oleksii Oleksenko" userId="741c46e5-89b3-4b36-8583-21f57a622ef4" providerId="ADAL" clId="{A071D5CE-D5F8-42C5-AAC0-47A7DCD622EF}" dt="2023-03-17T12:03:02.468" v="5285" actId="478"/>
          <ac:spMkLst>
            <pc:docMk/>
            <pc:sldMk cId="2404250764" sldId="469"/>
            <ac:spMk id="4" creationId="{FD45DE0A-4CEF-B3F3-0AF1-B360AD19C4FF}"/>
          </ac:spMkLst>
        </pc:spChg>
        <pc:spChg chg="add mod">
          <ac:chgData name="Oleksii Oleksenko" userId="741c46e5-89b3-4b36-8583-21f57a622ef4" providerId="ADAL" clId="{A071D5CE-D5F8-42C5-AAC0-47A7DCD622EF}" dt="2023-03-17T12:03:06.027" v="5287"/>
          <ac:spMkLst>
            <pc:docMk/>
            <pc:sldMk cId="2404250764" sldId="469"/>
            <ac:spMk id="5" creationId="{540EB725-522D-7F9D-B3D6-EB7625E64171}"/>
          </ac:spMkLst>
        </pc:spChg>
      </pc:sldChg>
      <pc:sldChg chg="del">
        <pc:chgData name="Oleksii Oleksenko" userId="741c46e5-89b3-4b36-8583-21f57a622ef4" providerId="ADAL" clId="{A071D5CE-D5F8-42C5-AAC0-47A7DCD622EF}" dt="2023-03-17T13:41:03.990" v="6510" actId="47"/>
        <pc:sldMkLst>
          <pc:docMk/>
          <pc:sldMk cId="676335767" sldId="479"/>
        </pc:sldMkLst>
      </pc:sldChg>
      <pc:sldChg chg="addSp delSp modSp del mod">
        <pc:chgData name="Oleksii Oleksenko" userId="741c46e5-89b3-4b36-8583-21f57a622ef4" providerId="ADAL" clId="{A071D5CE-D5F8-42C5-AAC0-47A7DCD622EF}" dt="2023-03-17T13:41:03.990" v="6510" actId="47"/>
        <pc:sldMkLst>
          <pc:docMk/>
          <pc:sldMk cId="69909904" sldId="480"/>
        </pc:sldMkLst>
        <pc:spChg chg="del">
          <ac:chgData name="Oleksii Oleksenko" userId="741c46e5-89b3-4b36-8583-21f57a622ef4" providerId="ADAL" clId="{A071D5CE-D5F8-42C5-AAC0-47A7DCD622EF}" dt="2023-03-17T12:02:55.614" v="5282" actId="478"/>
          <ac:spMkLst>
            <pc:docMk/>
            <pc:sldMk cId="69909904" sldId="480"/>
            <ac:spMk id="3" creationId="{893B2C64-AE6C-2133-4BC4-C3596A58CD1E}"/>
          </ac:spMkLst>
        </pc:spChg>
        <pc:spChg chg="add del mod">
          <ac:chgData name="Oleksii Oleksenko" userId="741c46e5-89b3-4b36-8583-21f57a622ef4" providerId="ADAL" clId="{A071D5CE-D5F8-42C5-AAC0-47A7DCD622EF}" dt="2023-03-17T12:02:58.263" v="5283" actId="478"/>
          <ac:spMkLst>
            <pc:docMk/>
            <pc:sldMk cId="69909904" sldId="480"/>
            <ac:spMk id="4" creationId="{2EE530D0-AEE1-D875-D08A-C20CA560BC70}"/>
          </ac:spMkLst>
        </pc:spChg>
        <pc:spChg chg="add mod">
          <ac:chgData name="Oleksii Oleksenko" userId="741c46e5-89b3-4b36-8583-21f57a622ef4" providerId="ADAL" clId="{A071D5CE-D5F8-42C5-AAC0-47A7DCD622EF}" dt="2023-03-17T12:02:58.506" v="5284"/>
          <ac:spMkLst>
            <pc:docMk/>
            <pc:sldMk cId="69909904" sldId="480"/>
            <ac:spMk id="6" creationId="{53EEC670-6B64-748B-6FC0-10325788C7A5}"/>
          </ac:spMkLst>
        </pc:spChg>
      </pc:sldChg>
      <pc:sldChg chg="addSp delSp modSp del mod">
        <pc:chgData name="Oleksii Oleksenko" userId="741c46e5-89b3-4b36-8583-21f57a622ef4" providerId="ADAL" clId="{A071D5CE-D5F8-42C5-AAC0-47A7DCD622EF}" dt="2023-03-17T13:41:03.990" v="6510" actId="47"/>
        <pc:sldMkLst>
          <pc:docMk/>
          <pc:sldMk cId="2597712872" sldId="481"/>
        </pc:sldMkLst>
        <pc:spChg chg="del">
          <ac:chgData name="Oleksii Oleksenko" userId="741c46e5-89b3-4b36-8583-21f57a622ef4" providerId="ADAL" clId="{A071D5CE-D5F8-42C5-AAC0-47A7DCD622EF}" dt="2023-03-17T12:02:33.731" v="5274" actId="478"/>
          <ac:spMkLst>
            <pc:docMk/>
            <pc:sldMk cId="2597712872" sldId="481"/>
            <ac:spMk id="4" creationId="{869D5337-424B-466B-A24C-FCE1E6C9D792}"/>
          </ac:spMkLst>
        </pc:spChg>
        <pc:spChg chg="add del mod">
          <ac:chgData name="Oleksii Oleksenko" userId="741c46e5-89b3-4b36-8583-21f57a622ef4" providerId="ADAL" clId="{A071D5CE-D5F8-42C5-AAC0-47A7DCD622EF}" dt="2023-03-17T12:02:36.669" v="5277" actId="478"/>
          <ac:spMkLst>
            <pc:docMk/>
            <pc:sldMk cId="2597712872" sldId="481"/>
            <ac:spMk id="6" creationId="{6C74E3B0-1A2F-A16B-9D73-7B129F7DB34F}"/>
          </ac:spMkLst>
        </pc:spChg>
        <pc:spChg chg="add del mod">
          <ac:chgData name="Oleksii Oleksenko" userId="741c46e5-89b3-4b36-8583-21f57a622ef4" providerId="ADAL" clId="{A071D5CE-D5F8-42C5-AAC0-47A7DCD622EF}" dt="2023-03-17T12:02:35.190" v="5276"/>
          <ac:spMkLst>
            <pc:docMk/>
            <pc:sldMk cId="2597712872" sldId="481"/>
            <ac:spMk id="7" creationId="{8F54381D-0527-7695-37A3-B41584184C63}"/>
          </ac:spMkLst>
        </pc:spChg>
        <pc:spChg chg="add del mod">
          <ac:chgData name="Oleksii Oleksenko" userId="741c46e5-89b3-4b36-8583-21f57a622ef4" providerId="ADAL" clId="{A071D5CE-D5F8-42C5-AAC0-47A7DCD622EF}" dt="2023-03-17T12:02:48.731" v="5279" actId="478"/>
          <ac:spMkLst>
            <pc:docMk/>
            <pc:sldMk cId="2597712872" sldId="481"/>
            <ac:spMk id="8" creationId="{81AC2C99-4A02-0E3A-3CC4-997B2BC2A01F}"/>
          </ac:spMkLst>
        </pc:spChg>
        <pc:spChg chg="add del mod">
          <ac:chgData name="Oleksii Oleksenko" userId="741c46e5-89b3-4b36-8583-21f57a622ef4" providerId="ADAL" clId="{A071D5CE-D5F8-42C5-AAC0-47A7DCD622EF}" dt="2023-03-17T12:02:52.198" v="5280" actId="478"/>
          <ac:spMkLst>
            <pc:docMk/>
            <pc:sldMk cId="2597712872" sldId="481"/>
            <ac:spMk id="13" creationId="{9AA70126-F3A4-D483-CE2C-7B03184FB95B}"/>
          </ac:spMkLst>
        </pc:spChg>
        <pc:spChg chg="add mod">
          <ac:chgData name="Oleksii Oleksenko" userId="741c46e5-89b3-4b36-8583-21f57a622ef4" providerId="ADAL" clId="{A071D5CE-D5F8-42C5-AAC0-47A7DCD622EF}" dt="2023-03-17T12:02:52.506" v="5281"/>
          <ac:spMkLst>
            <pc:docMk/>
            <pc:sldMk cId="2597712872" sldId="481"/>
            <ac:spMk id="14" creationId="{2A99B4A5-7E21-E289-F99D-F08DF638FCE5}"/>
          </ac:spMkLst>
        </pc:spChg>
      </pc:sldChg>
      <pc:sldChg chg="del">
        <pc:chgData name="Oleksii Oleksenko" userId="741c46e5-89b3-4b36-8583-21f57a622ef4" providerId="ADAL" clId="{A071D5CE-D5F8-42C5-AAC0-47A7DCD622EF}" dt="2023-03-17T13:41:03.990" v="6510" actId="47"/>
        <pc:sldMkLst>
          <pc:docMk/>
          <pc:sldMk cId="426755940" sldId="482"/>
        </pc:sldMkLst>
      </pc:sldChg>
      <pc:sldChg chg="del">
        <pc:chgData name="Oleksii Oleksenko" userId="741c46e5-89b3-4b36-8583-21f57a622ef4" providerId="ADAL" clId="{A071D5CE-D5F8-42C5-AAC0-47A7DCD622EF}" dt="2023-03-17T13:41:03.990" v="6510" actId="47"/>
        <pc:sldMkLst>
          <pc:docMk/>
          <pc:sldMk cId="990206400" sldId="483"/>
        </pc:sldMkLst>
      </pc:sldChg>
      <pc:sldChg chg="del">
        <pc:chgData name="Oleksii Oleksenko" userId="741c46e5-89b3-4b36-8583-21f57a622ef4" providerId="ADAL" clId="{A071D5CE-D5F8-42C5-AAC0-47A7DCD622EF}" dt="2023-03-17T13:41:03.990" v="6510" actId="47"/>
        <pc:sldMkLst>
          <pc:docMk/>
          <pc:sldMk cId="1646407130" sldId="484"/>
        </pc:sldMkLst>
      </pc:sldChg>
      <pc:sldChg chg="del">
        <pc:chgData name="Oleksii Oleksenko" userId="741c46e5-89b3-4b36-8583-21f57a622ef4" providerId="ADAL" clId="{A071D5CE-D5F8-42C5-AAC0-47A7DCD622EF}" dt="2023-03-17T13:41:03.990" v="6510" actId="47"/>
        <pc:sldMkLst>
          <pc:docMk/>
          <pc:sldMk cId="682130177" sldId="485"/>
        </pc:sldMkLst>
      </pc:sldChg>
      <pc:sldChg chg="del">
        <pc:chgData name="Oleksii Oleksenko" userId="741c46e5-89b3-4b36-8583-21f57a622ef4" providerId="ADAL" clId="{A071D5CE-D5F8-42C5-AAC0-47A7DCD622EF}" dt="2023-03-17T13:41:03.990" v="6510" actId="47"/>
        <pc:sldMkLst>
          <pc:docMk/>
          <pc:sldMk cId="3996670936" sldId="488"/>
        </pc:sldMkLst>
      </pc:sldChg>
      <pc:sldChg chg="addSp modSp del">
        <pc:chgData name="Oleksii Oleksenko" userId="741c46e5-89b3-4b36-8583-21f57a622ef4" providerId="ADAL" clId="{A071D5CE-D5F8-42C5-AAC0-47A7DCD622EF}" dt="2023-03-17T13:02:46.943" v="5529" actId="47"/>
        <pc:sldMkLst>
          <pc:docMk/>
          <pc:sldMk cId="1499537115" sldId="493"/>
        </pc:sldMkLst>
        <pc:spChg chg="add mod">
          <ac:chgData name="Oleksii Oleksenko" userId="741c46e5-89b3-4b36-8583-21f57a622ef4" providerId="ADAL" clId="{A071D5CE-D5F8-42C5-AAC0-47A7DCD622EF}" dt="2023-03-17T13:02:27.135" v="5526"/>
          <ac:spMkLst>
            <pc:docMk/>
            <pc:sldMk cId="1499537115" sldId="493"/>
            <ac:spMk id="4" creationId="{1AA99829-FAB9-52D5-C06F-3021A17B159D}"/>
          </ac:spMkLst>
        </pc:spChg>
      </pc:sldChg>
      <pc:sldChg chg="del">
        <pc:chgData name="Oleksii Oleksenko" userId="741c46e5-89b3-4b36-8583-21f57a622ef4" providerId="ADAL" clId="{A071D5CE-D5F8-42C5-AAC0-47A7DCD622EF}" dt="2023-03-17T13:02:49.434" v="5530" actId="47"/>
        <pc:sldMkLst>
          <pc:docMk/>
          <pc:sldMk cId="1482038942" sldId="494"/>
        </pc:sldMkLst>
      </pc:sldChg>
      <pc:sldChg chg="addSp modSp del">
        <pc:chgData name="Oleksii Oleksenko" userId="741c46e5-89b3-4b36-8583-21f57a622ef4" providerId="ADAL" clId="{A071D5CE-D5F8-42C5-AAC0-47A7DCD622EF}" dt="2023-03-17T13:20:43.638" v="6028" actId="47"/>
        <pc:sldMkLst>
          <pc:docMk/>
          <pc:sldMk cId="64661979" sldId="495"/>
        </pc:sldMkLst>
        <pc:spChg chg="add mod">
          <ac:chgData name="Oleksii Oleksenko" userId="741c46e5-89b3-4b36-8583-21f57a622ef4" providerId="ADAL" clId="{A071D5CE-D5F8-42C5-AAC0-47A7DCD622EF}" dt="2023-03-17T13:02:32.767" v="5527"/>
          <ac:spMkLst>
            <pc:docMk/>
            <pc:sldMk cId="64661979" sldId="495"/>
            <ac:spMk id="7" creationId="{F010B650-0272-1659-6C1E-886BF55B5284}"/>
          </ac:spMkLst>
        </pc:spChg>
      </pc:sldChg>
      <pc:sldChg chg="addSp delSp modSp del mod ord addAnim delAnim modAnim modNotesTx">
        <pc:chgData name="Oleksii Oleksenko" userId="741c46e5-89b3-4b36-8583-21f57a622ef4" providerId="ADAL" clId="{A071D5CE-D5F8-42C5-AAC0-47A7DCD622EF}" dt="2023-03-17T13:20:40.382" v="6027" actId="47"/>
        <pc:sldMkLst>
          <pc:docMk/>
          <pc:sldMk cId="3982046537" sldId="496"/>
        </pc:sldMkLst>
        <pc:spChg chg="del">
          <ac:chgData name="Oleksii Oleksenko" userId="741c46e5-89b3-4b36-8583-21f57a622ef4" providerId="ADAL" clId="{A071D5CE-D5F8-42C5-AAC0-47A7DCD622EF}" dt="2023-03-17T13:03:14.581" v="5531" actId="478"/>
          <ac:spMkLst>
            <pc:docMk/>
            <pc:sldMk cId="3982046537" sldId="496"/>
            <ac:spMk id="2" creationId="{AF215CAF-A21D-4B51-9DCD-9DEF922E4234}"/>
          </ac:spMkLst>
        </pc:spChg>
        <pc:spChg chg="add mod">
          <ac:chgData name="Oleksii Oleksenko" userId="741c46e5-89b3-4b36-8583-21f57a622ef4" providerId="ADAL" clId="{A071D5CE-D5F8-42C5-AAC0-47A7DCD622EF}" dt="2023-03-17T13:06:00.637" v="5584" actId="1076"/>
          <ac:spMkLst>
            <pc:docMk/>
            <pc:sldMk cId="3982046537" sldId="496"/>
            <ac:spMk id="6" creationId="{F776F7FA-949F-0626-5E31-FB24E8559E19}"/>
          </ac:spMkLst>
        </pc:spChg>
        <pc:spChg chg="add mod">
          <ac:chgData name="Oleksii Oleksenko" userId="741c46e5-89b3-4b36-8583-21f57a622ef4" providerId="ADAL" clId="{A071D5CE-D5F8-42C5-AAC0-47A7DCD622EF}" dt="2023-03-17T13:06:00.637" v="5584" actId="1076"/>
          <ac:spMkLst>
            <pc:docMk/>
            <pc:sldMk cId="3982046537" sldId="496"/>
            <ac:spMk id="7" creationId="{547A0BD0-6C43-AD55-B8C6-F66F0EC51BC3}"/>
          </ac:spMkLst>
        </pc:spChg>
        <pc:spChg chg="add mod">
          <ac:chgData name="Oleksii Oleksenko" userId="741c46e5-89b3-4b36-8583-21f57a622ef4" providerId="ADAL" clId="{A071D5CE-D5F8-42C5-AAC0-47A7DCD622EF}" dt="2023-03-17T13:06:00.637" v="5584" actId="1076"/>
          <ac:spMkLst>
            <pc:docMk/>
            <pc:sldMk cId="3982046537" sldId="496"/>
            <ac:spMk id="8" creationId="{3ACF991C-0951-6899-8E49-A6CA79A5157D}"/>
          </ac:spMkLst>
        </pc:spChg>
        <pc:spChg chg="add mod">
          <ac:chgData name="Oleksii Oleksenko" userId="741c46e5-89b3-4b36-8583-21f57a622ef4" providerId="ADAL" clId="{A071D5CE-D5F8-42C5-AAC0-47A7DCD622EF}" dt="2023-03-17T13:06:00.637" v="5584" actId="1076"/>
          <ac:spMkLst>
            <pc:docMk/>
            <pc:sldMk cId="3982046537" sldId="496"/>
            <ac:spMk id="10" creationId="{3B4A380A-A89B-C6A0-CEE1-77B49F3BCFE1}"/>
          </ac:spMkLst>
        </pc:spChg>
        <pc:spChg chg="add mod">
          <ac:chgData name="Oleksii Oleksenko" userId="741c46e5-89b3-4b36-8583-21f57a622ef4" providerId="ADAL" clId="{A071D5CE-D5F8-42C5-AAC0-47A7DCD622EF}" dt="2023-03-17T13:06:00.637" v="5584" actId="1076"/>
          <ac:spMkLst>
            <pc:docMk/>
            <pc:sldMk cId="3982046537" sldId="496"/>
            <ac:spMk id="11" creationId="{7257EB56-317A-B4BD-6EE8-A51740563A9B}"/>
          </ac:spMkLst>
        </pc:spChg>
        <pc:spChg chg="add mod">
          <ac:chgData name="Oleksii Oleksenko" userId="741c46e5-89b3-4b36-8583-21f57a622ef4" providerId="ADAL" clId="{A071D5CE-D5F8-42C5-AAC0-47A7DCD622EF}" dt="2023-03-17T13:06:00.637" v="5584" actId="1076"/>
          <ac:spMkLst>
            <pc:docMk/>
            <pc:sldMk cId="3982046537" sldId="496"/>
            <ac:spMk id="12" creationId="{36ECE959-A75E-ECC5-4FFF-95A32DA67E33}"/>
          </ac:spMkLst>
        </pc:spChg>
        <pc:spChg chg="add mod">
          <ac:chgData name="Oleksii Oleksenko" userId="741c46e5-89b3-4b36-8583-21f57a622ef4" providerId="ADAL" clId="{A071D5CE-D5F8-42C5-AAC0-47A7DCD622EF}" dt="2023-03-17T13:06:00.637" v="5584" actId="1076"/>
          <ac:spMkLst>
            <pc:docMk/>
            <pc:sldMk cId="3982046537" sldId="496"/>
            <ac:spMk id="13" creationId="{51240090-4743-879C-4C28-2D02C1ABE4A6}"/>
          </ac:spMkLst>
        </pc:spChg>
        <pc:spChg chg="add mod">
          <ac:chgData name="Oleksii Oleksenko" userId="741c46e5-89b3-4b36-8583-21f57a622ef4" providerId="ADAL" clId="{A071D5CE-D5F8-42C5-AAC0-47A7DCD622EF}" dt="2023-03-17T13:06:00.637" v="5584" actId="1076"/>
          <ac:spMkLst>
            <pc:docMk/>
            <pc:sldMk cId="3982046537" sldId="496"/>
            <ac:spMk id="14" creationId="{51BF46F0-629F-8E1E-C63C-5A93A41C7004}"/>
          </ac:spMkLst>
        </pc:spChg>
        <pc:spChg chg="add mod">
          <ac:chgData name="Oleksii Oleksenko" userId="741c46e5-89b3-4b36-8583-21f57a622ef4" providerId="ADAL" clId="{A071D5CE-D5F8-42C5-AAC0-47A7DCD622EF}" dt="2023-03-17T13:06:00.637" v="5584" actId="1076"/>
          <ac:spMkLst>
            <pc:docMk/>
            <pc:sldMk cId="3982046537" sldId="496"/>
            <ac:spMk id="15" creationId="{60557B6E-EF47-5A97-54BF-73B410CCEFD0}"/>
          </ac:spMkLst>
        </pc:spChg>
        <pc:spChg chg="add mod">
          <ac:chgData name="Oleksii Oleksenko" userId="741c46e5-89b3-4b36-8583-21f57a622ef4" providerId="ADAL" clId="{A071D5CE-D5F8-42C5-AAC0-47A7DCD622EF}" dt="2023-03-17T13:06:00.637" v="5584" actId="1076"/>
          <ac:spMkLst>
            <pc:docMk/>
            <pc:sldMk cId="3982046537" sldId="496"/>
            <ac:spMk id="16" creationId="{C75AA290-75A1-E59F-EA31-F877369FFE79}"/>
          </ac:spMkLst>
        </pc:spChg>
        <pc:spChg chg="add mod">
          <ac:chgData name="Oleksii Oleksenko" userId="741c46e5-89b3-4b36-8583-21f57a622ef4" providerId="ADAL" clId="{A071D5CE-D5F8-42C5-AAC0-47A7DCD622EF}" dt="2023-03-17T13:06:00.637" v="5584" actId="1076"/>
          <ac:spMkLst>
            <pc:docMk/>
            <pc:sldMk cId="3982046537" sldId="496"/>
            <ac:spMk id="17" creationId="{DC259EF9-E3CD-9766-6831-347610AE50F4}"/>
          </ac:spMkLst>
        </pc:spChg>
        <pc:spChg chg="add mod">
          <ac:chgData name="Oleksii Oleksenko" userId="741c46e5-89b3-4b36-8583-21f57a622ef4" providerId="ADAL" clId="{A071D5CE-D5F8-42C5-AAC0-47A7DCD622EF}" dt="2023-03-17T13:06:00.637" v="5584" actId="1076"/>
          <ac:spMkLst>
            <pc:docMk/>
            <pc:sldMk cId="3982046537" sldId="496"/>
            <ac:spMk id="18" creationId="{4D60CDD8-E998-C2A7-1764-CB1D8AA96D71}"/>
          </ac:spMkLst>
        </pc:spChg>
        <pc:spChg chg="add mod">
          <ac:chgData name="Oleksii Oleksenko" userId="741c46e5-89b3-4b36-8583-21f57a622ef4" providerId="ADAL" clId="{A071D5CE-D5F8-42C5-AAC0-47A7DCD622EF}" dt="2023-03-17T13:06:00.637" v="5584" actId="1076"/>
          <ac:spMkLst>
            <pc:docMk/>
            <pc:sldMk cId="3982046537" sldId="496"/>
            <ac:spMk id="19" creationId="{8CDCAEBA-F952-1F7B-7540-11B3720B0412}"/>
          </ac:spMkLst>
        </pc:spChg>
        <pc:spChg chg="add mod">
          <ac:chgData name="Oleksii Oleksenko" userId="741c46e5-89b3-4b36-8583-21f57a622ef4" providerId="ADAL" clId="{A071D5CE-D5F8-42C5-AAC0-47A7DCD622EF}" dt="2023-03-17T13:06:00.637" v="5584" actId="1076"/>
          <ac:spMkLst>
            <pc:docMk/>
            <pc:sldMk cId="3982046537" sldId="496"/>
            <ac:spMk id="20" creationId="{B53CF246-B30F-0934-9E6B-E6F68E2AAF09}"/>
          </ac:spMkLst>
        </pc:spChg>
        <pc:spChg chg="add mod">
          <ac:chgData name="Oleksii Oleksenko" userId="741c46e5-89b3-4b36-8583-21f57a622ef4" providerId="ADAL" clId="{A071D5CE-D5F8-42C5-AAC0-47A7DCD622EF}" dt="2023-03-17T13:06:00.637" v="5584" actId="1076"/>
          <ac:spMkLst>
            <pc:docMk/>
            <pc:sldMk cId="3982046537" sldId="496"/>
            <ac:spMk id="21" creationId="{D2BB9FD5-7183-65F5-620E-9B9013FB4737}"/>
          </ac:spMkLst>
        </pc:spChg>
        <pc:spChg chg="add mod">
          <ac:chgData name="Oleksii Oleksenko" userId="741c46e5-89b3-4b36-8583-21f57a622ef4" providerId="ADAL" clId="{A071D5CE-D5F8-42C5-AAC0-47A7DCD622EF}" dt="2023-03-17T13:06:00.637" v="5584" actId="1076"/>
          <ac:spMkLst>
            <pc:docMk/>
            <pc:sldMk cId="3982046537" sldId="496"/>
            <ac:spMk id="22" creationId="{1A745C43-EB5A-4F7F-D847-B4A8CA4CEDAA}"/>
          </ac:spMkLst>
        </pc:spChg>
        <pc:spChg chg="add mod">
          <ac:chgData name="Oleksii Oleksenko" userId="741c46e5-89b3-4b36-8583-21f57a622ef4" providerId="ADAL" clId="{A071D5CE-D5F8-42C5-AAC0-47A7DCD622EF}" dt="2023-03-17T13:06:00.637" v="5584" actId="1076"/>
          <ac:spMkLst>
            <pc:docMk/>
            <pc:sldMk cId="3982046537" sldId="496"/>
            <ac:spMk id="23" creationId="{5DBDD6CA-E217-E4B3-64DF-9C59F9343596}"/>
          </ac:spMkLst>
        </pc:spChg>
        <pc:spChg chg="add mod">
          <ac:chgData name="Oleksii Oleksenko" userId="741c46e5-89b3-4b36-8583-21f57a622ef4" providerId="ADAL" clId="{A071D5CE-D5F8-42C5-AAC0-47A7DCD622EF}" dt="2023-03-17T13:06:00.637" v="5584" actId="1076"/>
          <ac:spMkLst>
            <pc:docMk/>
            <pc:sldMk cId="3982046537" sldId="496"/>
            <ac:spMk id="24" creationId="{302BA29C-8319-9C55-C7DD-CA9C5CB5CE4C}"/>
          </ac:spMkLst>
        </pc:spChg>
        <pc:spChg chg="add mod">
          <ac:chgData name="Oleksii Oleksenko" userId="741c46e5-89b3-4b36-8583-21f57a622ef4" providerId="ADAL" clId="{A071D5CE-D5F8-42C5-AAC0-47A7DCD622EF}" dt="2023-03-17T13:06:00.637" v="5584" actId="1076"/>
          <ac:spMkLst>
            <pc:docMk/>
            <pc:sldMk cId="3982046537" sldId="496"/>
            <ac:spMk id="25" creationId="{F10A950E-4E24-0A98-44C9-95881360AECB}"/>
          </ac:spMkLst>
        </pc:spChg>
        <pc:spChg chg="add mod">
          <ac:chgData name="Oleksii Oleksenko" userId="741c46e5-89b3-4b36-8583-21f57a622ef4" providerId="ADAL" clId="{A071D5CE-D5F8-42C5-AAC0-47A7DCD622EF}" dt="2023-03-17T13:06:00.637" v="5584" actId="1076"/>
          <ac:spMkLst>
            <pc:docMk/>
            <pc:sldMk cId="3982046537" sldId="496"/>
            <ac:spMk id="26" creationId="{DABE3246-3DAF-BDAF-F3C2-4176D6F76231}"/>
          </ac:spMkLst>
        </pc:spChg>
        <pc:spChg chg="add mod">
          <ac:chgData name="Oleksii Oleksenko" userId="741c46e5-89b3-4b36-8583-21f57a622ef4" providerId="ADAL" clId="{A071D5CE-D5F8-42C5-AAC0-47A7DCD622EF}" dt="2023-03-17T13:06:00.637" v="5584" actId="1076"/>
          <ac:spMkLst>
            <pc:docMk/>
            <pc:sldMk cId="3982046537" sldId="496"/>
            <ac:spMk id="27" creationId="{E72D64D9-214C-9C34-85A3-F13DE33419DA}"/>
          </ac:spMkLst>
        </pc:spChg>
        <pc:spChg chg="add mod">
          <ac:chgData name="Oleksii Oleksenko" userId="741c46e5-89b3-4b36-8583-21f57a622ef4" providerId="ADAL" clId="{A071D5CE-D5F8-42C5-AAC0-47A7DCD622EF}" dt="2023-03-17T13:06:00.637" v="5584" actId="1076"/>
          <ac:spMkLst>
            <pc:docMk/>
            <pc:sldMk cId="3982046537" sldId="496"/>
            <ac:spMk id="28" creationId="{D4D401C8-794C-3F88-E959-165A690C7B52}"/>
          </ac:spMkLst>
        </pc:spChg>
        <pc:spChg chg="add mod">
          <ac:chgData name="Oleksii Oleksenko" userId="741c46e5-89b3-4b36-8583-21f57a622ef4" providerId="ADAL" clId="{A071D5CE-D5F8-42C5-AAC0-47A7DCD622EF}" dt="2023-03-17T13:06:00.637" v="5584" actId="1076"/>
          <ac:spMkLst>
            <pc:docMk/>
            <pc:sldMk cId="3982046537" sldId="496"/>
            <ac:spMk id="29" creationId="{805B95EF-5186-CDA5-CA2D-F0D8D0AF2C17}"/>
          </ac:spMkLst>
        </pc:spChg>
        <pc:spChg chg="add mod">
          <ac:chgData name="Oleksii Oleksenko" userId="741c46e5-89b3-4b36-8583-21f57a622ef4" providerId="ADAL" clId="{A071D5CE-D5F8-42C5-AAC0-47A7DCD622EF}" dt="2023-03-17T13:06:00.637" v="5584" actId="1076"/>
          <ac:spMkLst>
            <pc:docMk/>
            <pc:sldMk cId="3982046537" sldId="496"/>
            <ac:spMk id="30" creationId="{A8AB280B-13C0-6998-79A5-9C654E02589D}"/>
          </ac:spMkLst>
        </pc:spChg>
        <pc:spChg chg="add mod">
          <ac:chgData name="Oleksii Oleksenko" userId="741c46e5-89b3-4b36-8583-21f57a622ef4" providerId="ADAL" clId="{A071D5CE-D5F8-42C5-AAC0-47A7DCD622EF}" dt="2023-03-17T13:06:00.637" v="5584" actId="1076"/>
          <ac:spMkLst>
            <pc:docMk/>
            <pc:sldMk cId="3982046537" sldId="496"/>
            <ac:spMk id="31" creationId="{24A05571-F90F-1C92-2381-557379B54ED2}"/>
          </ac:spMkLst>
        </pc:spChg>
        <pc:spChg chg="add mod">
          <ac:chgData name="Oleksii Oleksenko" userId="741c46e5-89b3-4b36-8583-21f57a622ef4" providerId="ADAL" clId="{A071D5CE-D5F8-42C5-AAC0-47A7DCD622EF}" dt="2023-03-17T13:06:00.637" v="5584" actId="1076"/>
          <ac:spMkLst>
            <pc:docMk/>
            <pc:sldMk cId="3982046537" sldId="496"/>
            <ac:spMk id="32" creationId="{9EA7B809-BEB0-CF2A-9FDE-80135E0A0971}"/>
          </ac:spMkLst>
        </pc:spChg>
        <pc:spChg chg="add mod">
          <ac:chgData name="Oleksii Oleksenko" userId="741c46e5-89b3-4b36-8583-21f57a622ef4" providerId="ADAL" clId="{A071D5CE-D5F8-42C5-AAC0-47A7DCD622EF}" dt="2023-03-17T13:06:00.637" v="5584" actId="1076"/>
          <ac:spMkLst>
            <pc:docMk/>
            <pc:sldMk cId="3982046537" sldId="496"/>
            <ac:spMk id="33" creationId="{D98132ED-4E7C-5A85-3B1D-5885AFE16776}"/>
          </ac:spMkLst>
        </pc:spChg>
        <pc:spChg chg="add mod">
          <ac:chgData name="Oleksii Oleksenko" userId="741c46e5-89b3-4b36-8583-21f57a622ef4" providerId="ADAL" clId="{A071D5CE-D5F8-42C5-AAC0-47A7DCD622EF}" dt="2023-03-17T13:06:00.637" v="5584" actId="1076"/>
          <ac:spMkLst>
            <pc:docMk/>
            <pc:sldMk cId="3982046537" sldId="496"/>
            <ac:spMk id="34" creationId="{CE367A16-A978-29BE-9735-E6F5A9C5F37B}"/>
          </ac:spMkLst>
        </pc:spChg>
        <pc:spChg chg="add mod">
          <ac:chgData name="Oleksii Oleksenko" userId="741c46e5-89b3-4b36-8583-21f57a622ef4" providerId="ADAL" clId="{A071D5CE-D5F8-42C5-AAC0-47A7DCD622EF}" dt="2023-03-17T13:06:00.637" v="5584" actId="1076"/>
          <ac:spMkLst>
            <pc:docMk/>
            <pc:sldMk cId="3982046537" sldId="496"/>
            <ac:spMk id="35" creationId="{F90395C0-CA5C-963F-4559-60E5D5B6BA96}"/>
          </ac:spMkLst>
        </pc:spChg>
        <pc:spChg chg="add mod">
          <ac:chgData name="Oleksii Oleksenko" userId="741c46e5-89b3-4b36-8583-21f57a622ef4" providerId="ADAL" clId="{A071D5CE-D5F8-42C5-AAC0-47A7DCD622EF}" dt="2023-03-17T13:06:00.637" v="5584" actId="1076"/>
          <ac:spMkLst>
            <pc:docMk/>
            <pc:sldMk cId="3982046537" sldId="496"/>
            <ac:spMk id="36" creationId="{1DD43820-F72E-AAAD-B68E-1729FE2FA664}"/>
          </ac:spMkLst>
        </pc:spChg>
        <pc:spChg chg="add mod">
          <ac:chgData name="Oleksii Oleksenko" userId="741c46e5-89b3-4b36-8583-21f57a622ef4" providerId="ADAL" clId="{A071D5CE-D5F8-42C5-AAC0-47A7DCD622EF}" dt="2023-03-17T13:06:00.637" v="5584" actId="1076"/>
          <ac:spMkLst>
            <pc:docMk/>
            <pc:sldMk cId="3982046537" sldId="496"/>
            <ac:spMk id="37" creationId="{5E9C7E68-37C7-4899-B953-51C26016E4FF}"/>
          </ac:spMkLst>
        </pc:spChg>
        <pc:spChg chg="add mod">
          <ac:chgData name="Oleksii Oleksenko" userId="741c46e5-89b3-4b36-8583-21f57a622ef4" providerId="ADAL" clId="{A071D5CE-D5F8-42C5-AAC0-47A7DCD622EF}" dt="2023-03-17T13:06:00.637" v="5584" actId="1076"/>
          <ac:spMkLst>
            <pc:docMk/>
            <pc:sldMk cId="3982046537" sldId="496"/>
            <ac:spMk id="38" creationId="{660E409B-D4F2-024E-EB3A-6179AD240E2C}"/>
          </ac:spMkLst>
        </pc:spChg>
        <pc:spChg chg="add mod">
          <ac:chgData name="Oleksii Oleksenko" userId="741c46e5-89b3-4b36-8583-21f57a622ef4" providerId="ADAL" clId="{A071D5CE-D5F8-42C5-AAC0-47A7DCD622EF}" dt="2023-03-17T13:06:00.637" v="5584" actId="1076"/>
          <ac:spMkLst>
            <pc:docMk/>
            <pc:sldMk cId="3982046537" sldId="496"/>
            <ac:spMk id="39" creationId="{72EF2823-C348-79E6-7C73-60217766D7C6}"/>
          </ac:spMkLst>
        </pc:spChg>
        <pc:spChg chg="add mod">
          <ac:chgData name="Oleksii Oleksenko" userId="741c46e5-89b3-4b36-8583-21f57a622ef4" providerId="ADAL" clId="{A071D5CE-D5F8-42C5-AAC0-47A7DCD622EF}" dt="2023-03-17T13:06:00.637" v="5584" actId="1076"/>
          <ac:spMkLst>
            <pc:docMk/>
            <pc:sldMk cId="3982046537" sldId="496"/>
            <ac:spMk id="40" creationId="{6355BA57-A497-5B00-6E70-67502E4D58EC}"/>
          </ac:spMkLst>
        </pc:spChg>
        <pc:spChg chg="add del mod">
          <ac:chgData name="Oleksii Oleksenko" userId="741c46e5-89b3-4b36-8583-21f57a622ef4" providerId="ADAL" clId="{A071D5CE-D5F8-42C5-AAC0-47A7DCD622EF}" dt="2023-03-17T13:06:00.637" v="5584" actId="1076"/>
          <ac:spMkLst>
            <pc:docMk/>
            <pc:sldMk cId="3982046537" sldId="496"/>
            <ac:spMk id="41" creationId="{BB967BE1-ADFD-9C00-1F95-A111F815DF7A}"/>
          </ac:spMkLst>
        </pc:spChg>
        <pc:spChg chg="add mod">
          <ac:chgData name="Oleksii Oleksenko" userId="741c46e5-89b3-4b36-8583-21f57a622ef4" providerId="ADAL" clId="{A071D5CE-D5F8-42C5-AAC0-47A7DCD622EF}" dt="2023-03-17T13:06:53.784" v="5595" actId="1076"/>
          <ac:spMkLst>
            <pc:docMk/>
            <pc:sldMk cId="3982046537" sldId="496"/>
            <ac:spMk id="42" creationId="{BA1ECAB8-67AD-E83E-AE17-482DF54D5F67}"/>
          </ac:spMkLst>
        </pc:spChg>
        <pc:picChg chg="mod">
          <ac:chgData name="Oleksii Oleksenko" userId="741c46e5-89b3-4b36-8583-21f57a622ef4" providerId="ADAL" clId="{A071D5CE-D5F8-42C5-AAC0-47A7DCD622EF}" dt="2023-03-17T13:07:02.276" v="5596" actId="1076"/>
          <ac:picMkLst>
            <pc:docMk/>
            <pc:sldMk cId="3982046537" sldId="496"/>
            <ac:picMk id="5" creationId="{FA939C16-D842-4579-880C-635D34F2C7D2}"/>
          </ac:picMkLst>
        </pc:picChg>
        <pc:cxnChg chg="mod">
          <ac:chgData name="Oleksii Oleksenko" userId="741c46e5-89b3-4b36-8583-21f57a622ef4" providerId="ADAL" clId="{A071D5CE-D5F8-42C5-AAC0-47A7DCD622EF}" dt="2023-03-17T13:07:05.757" v="5597" actId="14100"/>
          <ac:cxnSpMkLst>
            <pc:docMk/>
            <pc:sldMk cId="3982046537" sldId="496"/>
            <ac:cxnSpMk id="3" creationId="{0430904E-81A5-4926-ADAF-84E65468F4D3}"/>
          </ac:cxnSpMkLst>
        </pc:cxnChg>
      </pc:sldChg>
      <pc:sldChg chg="delSp modSp del mod">
        <pc:chgData name="Oleksii Oleksenko" userId="741c46e5-89b3-4b36-8583-21f57a622ef4" providerId="ADAL" clId="{A071D5CE-D5F8-42C5-AAC0-47A7DCD622EF}" dt="2023-03-17T13:20:45.930" v="6029" actId="47"/>
        <pc:sldMkLst>
          <pc:docMk/>
          <pc:sldMk cId="1729937947" sldId="498"/>
        </pc:sldMkLst>
        <pc:spChg chg="del">
          <ac:chgData name="Oleksii Oleksenko" userId="741c46e5-89b3-4b36-8583-21f57a622ef4" providerId="ADAL" clId="{A071D5CE-D5F8-42C5-AAC0-47A7DCD622EF}" dt="2023-02-27T16:55:34.638" v="2325" actId="478"/>
          <ac:spMkLst>
            <pc:docMk/>
            <pc:sldMk cId="1729937947" sldId="498"/>
            <ac:spMk id="12" creationId="{444931F9-C68D-41E6-B1EC-68603B6FCC2C}"/>
          </ac:spMkLst>
        </pc:spChg>
        <pc:spChg chg="mod">
          <ac:chgData name="Oleksii Oleksenko" userId="741c46e5-89b3-4b36-8583-21f57a622ef4" providerId="ADAL" clId="{A071D5CE-D5F8-42C5-AAC0-47A7DCD622EF}" dt="2023-02-27T16:55:47.482" v="2333" actId="20577"/>
          <ac:spMkLst>
            <pc:docMk/>
            <pc:sldMk cId="1729937947" sldId="498"/>
            <ac:spMk id="13" creationId="{CD8F4D73-64A8-4E46-B06B-3C10C430E43F}"/>
          </ac:spMkLst>
        </pc:spChg>
      </pc:sldChg>
      <pc:sldChg chg="mod modShow">
        <pc:chgData name="Oleksii Oleksenko" userId="741c46e5-89b3-4b36-8583-21f57a622ef4" providerId="ADAL" clId="{A071D5CE-D5F8-42C5-AAC0-47A7DCD622EF}" dt="2023-03-17T15:05:17.998" v="8276" actId="729"/>
        <pc:sldMkLst>
          <pc:docMk/>
          <pc:sldMk cId="4084374838" sldId="511"/>
        </pc:sldMkLst>
      </pc:sldChg>
      <pc:sldChg chg="del">
        <pc:chgData name="Oleksii Oleksenko" userId="741c46e5-89b3-4b36-8583-21f57a622ef4" providerId="ADAL" clId="{A071D5CE-D5F8-42C5-AAC0-47A7DCD622EF}" dt="2023-03-17T14:27:39.314" v="7380" actId="47"/>
        <pc:sldMkLst>
          <pc:docMk/>
          <pc:sldMk cId="2305291476" sldId="596"/>
        </pc:sldMkLst>
      </pc:sldChg>
      <pc:sldChg chg="del">
        <pc:chgData name="Oleksii Oleksenko" userId="741c46e5-89b3-4b36-8583-21f57a622ef4" providerId="ADAL" clId="{A071D5CE-D5F8-42C5-AAC0-47A7DCD622EF}" dt="2023-03-17T14:27:39.314" v="7380" actId="47"/>
        <pc:sldMkLst>
          <pc:docMk/>
          <pc:sldMk cId="3199806737" sldId="597"/>
        </pc:sldMkLst>
      </pc:sldChg>
      <pc:sldChg chg="del">
        <pc:chgData name="Oleksii Oleksenko" userId="741c46e5-89b3-4b36-8583-21f57a622ef4" providerId="ADAL" clId="{A071D5CE-D5F8-42C5-AAC0-47A7DCD622EF}" dt="2023-03-17T14:27:39.314" v="7380" actId="47"/>
        <pc:sldMkLst>
          <pc:docMk/>
          <pc:sldMk cId="2025748449" sldId="598"/>
        </pc:sldMkLst>
      </pc:sldChg>
      <pc:sldChg chg="del">
        <pc:chgData name="Oleksii Oleksenko" userId="741c46e5-89b3-4b36-8583-21f57a622ef4" providerId="ADAL" clId="{A071D5CE-D5F8-42C5-AAC0-47A7DCD622EF}" dt="2023-03-17T14:27:39.314" v="7380" actId="47"/>
        <pc:sldMkLst>
          <pc:docMk/>
          <pc:sldMk cId="399706192" sldId="599"/>
        </pc:sldMkLst>
      </pc:sldChg>
      <pc:sldChg chg="addSp delSp modSp del mod">
        <pc:chgData name="Oleksii Oleksenko" userId="741c46e5-89b3-4b36-8583-21f57a622ef4" providerId="ADAL" clId="{A071D5CE-D5F8-42C5-AAC0-47A7DCD622EF}" dt="2023-03-17T14:27:39.314" v="7380" actId="47"/>
        <pc:sldMkLst>
          <pc:docMk/>
          <pc:sldMk cId="1593901920" sldId="600"/>
        </pc:sldMkLst>
        <pc:spChg chg="add del mod">
          <ac:chgData name="Oleksii Oleksenko" userId="741c46e5-89b3-4b36-8583-21f57a622ef4" providerId="ADAL" clId="{A071D5CE-D5F8-42C5-AAC0-47A7DCD622EF}" dt="2023-02-27T16:56:11.225" v="2335"/>
          <ac:spMkLst>
            <pc:docMk/>
            <pc:sldMk cId="1593901920" sldId="600"/>
            <ac:spMk id="6" creationId="{5715720C-0DD0-D65A-FF9A-392A438A0A43}"/>
          </ac:spMkLst>
        </pc:spChg>
        <pc:spChg chg="mod">
          <ac:chgData name="Oleksii Oleksenko" userId="741c46e5-89b3-4b36-8583-21f57a622ef4" providerId="ADAL" clId="{A071D5CE-D5F8-42C5-AAC0-47A7DCD622EF}" dt="2023-02-27T16:57:54.226" v="2393" actId="207"/>
          <ac:spMkLst>
            <pc:docMk/>
            <pc:sldMk cId="1593901920" sldId="600"/>
            <ac:spMk id="13" creationId="{EEA8F921-2147-44D8-A3D7-8A9BF9CD25BD}"/>
          </ac:spMkLst>
        </pc:spChg>
        <pc:cxnChg chg="mod">
          <ac:chgData name="Oleksii Oleksenko" userId="741c46e5-89b3-4b36-8583-21f57a622ef4" providerId="ADAL" clId="{A071D5CE-D5F8-42C5-AAC0-47A7DCD622EF}" dt="2023-02-27T16:57:36.457" v="2391" actId="14100"/>
          <ac:cxnSpMkLst>
            <pc:docMk/>
            <pc:sldMk cId="1593901920" sldId="600"/>
            <ac:cxnSpMk id="11" creationId="{D9F982F1-0514-4C5D-8D09-C9264EBBF912}"/>
          </ac:cxnSpMkLst>
        </pc:cxnChg>
      </pc:sldChg>
      <pc:sldChg chg="del">
        <pc:chgData name="Oleksii Oleksenko" userId="741c46e5-89b3-4b36-8583-21f57a622ef4" providerId="ADAL" clId="{A071D5CE-D5F8-42C5-AAC0-47A7DCD622EF}" dt="2023-02-27T17:43:34.689" v="3726" actId="47"/>
        <pc:sldMkLst>
          <pc:docMk/>
          <pc:sldMk cId="1110364580" sldId="601"/>
        </pc:sldMkLst>
      </pc:sldChg>
      <pc:sldChg chg="modSp mod ord">
        <pc:chgData name="Oleksii Oleksenko" userId="741c46e5-89b3-4b36-8583-21f57a622ef4" providerId="ADAL" clId="{A071D5CE-D5F8-42C5-AAC0-47A7DCD622EF}" dt="2023-03-20T12:50:49.571" v="8372" actId="20577"/>
        <pc:sldMkLst>
          <pc:docMk/>
          <pc:sldMk cId="4283256007" sldId="2103813012"/>
        </pc:sldMkLst>
        <pc:spChg chg="mod">
          <ac:chgData name="Oleksii Oleksenko" userId="741c46e5-89b3-4b36-8583-21f57a622ef4" providerId="ADAL" clId="{A071D5CE-D5F8-42C5-AAC0-47A7DCD622EF}" dt="2023-03-20T12:50:49.571" v="8372" actId="20577"/>
          <ac:spMkLst>
            <pc:docMk/>
            <pc:sldMk cId="4283256007" sldId="2103813012"/>
            <ac:spMk id="10" creationId="{36B15AF0-43C0-C8FC-C1EB-7E7869FF7975}"/>
          </ac:spMkLst>
        </pc:spChg>
      </pc:sldChg>
      <pc:sldChg chg="addSp delSp modSp mod ord delAnim modAnim">
        <pc:chgData name="Oleksii Oleksenko" userId="741c46e5-89b3-4b36-8583-21f57a622ef4" providerId="ADAL" clId="{A071D5CE-D5F8-42C5-AAC0-47A7DCD622EF}" dt="2023-03-20T12:51:18.098" v="8378" actId="20577"/>
        <pc:sldMkLst>
          <pc:docMk/>
          <pc:sldMk cId="312702421" sldId="2103813052"/>
        </pc:sldMkLst>
        <pc:spChg chg="mod">
          <ac:chgData name="Oleksii Oleksenko" userId="741c46e5-89b3-4b36-8583-21f57a622ef4" providerId="ADAL" clId="{A071D5CE-D5F8-42C5-AAC0-47A7DCD622EF}" dt="2023-02-27T15:30:52.862" v="1653" actId="20577"/>
          <ac:spMkLst>
            <pc:docMk/>
            <pc:sldMk cId="312702421" sldId="2103813052"/>
            <ac:spMk id="2" creationId="{F1E85C03-F39F-71EF-3106-ACCC260CE42D}"/>
          </ac:spMkLst>
        </pc:spChg>
        <pc:spChg chg="add del mod">
          <ac:chgData name="Oleksii Oleksenko" userId="741c46e5-89b3-4b36-8583-21f57a622ef4" providerId="ADAL" clId="{A071D5CE-D5F8-42C5-AAC0-47A7DCD622EF}" dt="2023-03-17T11:03:27.544" v="3915" actId="478"/>
          <ac:spMkLst>
            <pc:docMk/>
            <pc:sldMk cId="312702421" sldId="2103813052"/>
            <ac:spMk id="3" creationId="{413596F2-6ED2-3217-5D0C-E4D41FDCF4A5}"/>
          </ac:spMkLst>
        </pc:spChg>
        <pc:spChg chg="mod">
          <ac:chgData name="Oleksii Oleksenko" userId="741c46e5-89b3-4b36-8583-21f57a622ef4" providerId="ADAL" clId="{A071D5CE-D5F8-42C5-AAC0-47A7DCD622EF}" dt="2023-03-20T12:51:18.098" v="8378" actId="20577"/>
          <ac:spMkLst>
            <pc:docMk/>
            <pc:sldMk cId="312702421" sldId="2103813052"/>
            <ac:spMk id="7" creationId="{91EB6D11-C4A9-8530-6D1F-E9A32746E96A}"/>
          </ac:spMkLst>
        </pc:spChg>
        <pc:spChg chg="mod">
          <ac:chgData name="Oleksii Oleksenko" userId="741c46e5-89b3-4b36-8583-21f57a622ef4" providerId="ADAL" clId="{A071D5CE-D5F8-42C5-AAC0-47A7DCD622EF}" dt="2023-03-17T11:46:40.419" v="5127" actId="2711"/>
          <ac:spMkLst>
            <pc:docMk/>
            <pc:sldMk cId="312702421" sldId="2103813052"/>
            <ac:spMk id="8" creationId="{C2345911-901F-D079-396B-D26BDCE99905}"/>
          </ac:spMkLst>
        </pc:spChg>
      </pc:sldChg>
      <pc:sldChg chg="modSp mod">
        <pc:chgData name="Oleksii Oleksenko" userId="741c46e5-89b3-4b36-8583-21f57a622ef4" providerId="ADAL" clId="{A071D5CE-D5F8-42C5-AAC0-47A7DCD622EF}" dt="2023-02-27T15:31:12.153" v="1656" actId="20577"/>
        <pc:sldMkLst>
          <pc:docMk/>
          <pc:sldMk cId="1945521130" sldId="2103813062"/>
        </pc:sldMkLst>
        <pc:spChg chg="mod">
          <ac:chgData name="Oleksii Oleksenko" userId="741c46e5-89b3-4b36-8583-21f57a622ef4" providerId="ADAL" clId="{A071D5CE-D5F8-42C5-AAC0-47A7DCD622EF}" dt="2023-02-27T15:31:12.153" v="1656" actId="20577"/>
          <ac:spMkLst>
            <pc:docMk/>
            <pc:sldMk cId="1945521130" sldId="2103813062"/>
            <ac:spMk id="21" creationId="{F0CF5904-1DD5-3248-1360-8434E94BCFF8}"/>
          </ac:spMkLst>
        </pc:spChg>
      </pc:sldChg>
      <pc:sldChg chg="addSp modSp mod">
        <pc:chgData name="Oleksii Oleksenko" userId="741c46e5-89b3-4b36-8583-21f57a622ef4" providerId="ADAL" clId="{A071D5CE-D5F8-42C5-AAC0-47A7DCD622EF}" dt="2023-03-17T14:59:09.913" v="8253" actId="1076"/>
        <pc:sldMkLst>
          <pc:docMk/>
          <pc:sldMk cId="1362461866" sldId="2103813095"/>
        </pc:sldMkLst>
        <pc:spChg chg="add mod">
          <ac:chgData name="Oleksii Oleksenko" userId="741c46e5-89b3-4b36-8583-21f57a622ef4" providerId="ADAL" clId="{A071D5CE-D5F8-42C5-AAC0-47A7DCD622EF}" dt="2023-03-17T11:53:04.216" v="5216" actId="6549"/>
          <ac:spMkLst>
            <pc:docMk/>
            <pc:sldMk cId="1362461866" sldId="2103813095"/>
            <ac:spMk id="3" creationId="{80A41893-C37A-A0B0-A278-B82C23D72CE3}"/>
          </ac:spMkLst>
        </pc:spChg>
        <pc:spChg chg="mod">
          <ac:chgData name="Oleksii Oleksenko" userId="741c46e5-89b3-4b36-8583-21f57a622ef4" providerId="ADAL" clId="{A071D5CE-D5F8-42C5-AAC0-47A7DCD622EF}" dt="2023-02-27T15:22:25.795" v="1451" actId="6549"/>
          <ac:spMkLst>
            <pc:docMk/>
            <pc:sldMk cId="1362461866" sldId="2103813095"/>
            <ac:spMk id="4" creationId="{24DA42E0-71B2-475A-FCDB-27E6E03CEBF8}"/>
          </ac:spMkLst>
        </pc:spChg>
        <pc:spChg chg="mod">
          <ac:chgData name="Oleksii Oleksenko" userId="741c46e5-89b3-4b36-8583-21f57a622ef4" providerId="ADAL" clId="{A071D5CE-D5F8-42C5-AAC0-47A7DCD622EF}" dt="2023-03-17T14:58:58.829" v="8252" actId="20577"/>
          <ac:spMkLst>
            <pc:docMk/>
            <pc:sldMk cId="1362461866" sldId="2103813095"/>
            <ac:spMk id="7" creationId="{856FF2B8-4B22-E142-7A20-E33014A6D100}"/>
          </ac:spMkLst>
        </pc:spChg>
        <pc:spChg chg="add mod">
          <ac:chgData name="Oleksii Oleksenko" userId="741c46e5-89b3-4b36-8583-21f57a622ef4" providerId="ADAL" clId="{A071D5CE-D5F8-42C5-AAC0-47A7DCD622EF}" dt="2023-02-27T17:46:04.841" v="3727" actId="207"/>
          <ac:spMkLst>
            <pc:docMk/>
            <pc:sldMk cId="1362461866" sldId="2103813095"/>
            <ac:spMk id="8" creationId="{D1A522BD-AF75-4636-FADE-1584CBC44A59}"/>
          </ac:spMkLst>
        </pc:spChg>
        <pc:spChg chg="mod">
          <ac:chgData name="Oleksii Oleksenko" userId="741c46e5-89b3-4b36-8583-21f57a622ef4" providerId="ADAL" clId="{A071D5CE-D5F8-42C5-AAC0-47A7DCD622EF}" dt="2023-03-17T14:59:09.913" v="8253" actId="1076"/>
          <ac:spMkLst>
            <pc:docMk/>
            <pc:sldMk cId="1362461866" sldId="2103813095"/>
            <ac:spMk id="9" creationId="{C0E61930-38AB-82AE-E16F-42F9E6AFC3DB}"/>
          </ac:spMkLst>
        </pc:spChg>
      </pc:sldChg>
      <pc:sldChg chg="modSp mod modCm modNotesTx">
        <pc:chgData name="Oleksii Oleksenko" userId="741c46e5-89b3-4b36-8583-21f57a622ef4" providerId="ADAL" clId="{A071D5CE-D5F8-42C5-AAC0-47A7DCD622EF}" dt="2023-03-20T12:50:56.443" v="8376" actId="20577"/>
        <pc:sldMkLst>
          <pc:docMk/>
          <pc:sldMk cId="3839144197" sldId="2103813105"/>
        </pc:sldMkLst>
        <pc:spChg chg="mod">
          <ac:chgData name="Oleksii Oleksenko" userId="741c46e5-89b3-4b36-8583-21f57a622ef4" providerId="ADAL" clId="{A071D5CE-D5F8-42C5-AAC0-47A7DCD622EF}" dt="2023-03-17T11:54:03.342" v="5222" actId="20577"/>
          <ac:spMkLst>
            <pc:docMk/>
            <pc:sldMk cId="3839144197" sldId="2103813105"/>
            <ac:spMk id="3" creationId="{E497745D-B616-D02A-5032-6BAE4E1672F5}"/>
          </ac:spMkLst>
        </pc:spChg>
        <pc:spChg chg="mod">
          <ac:chgData name="Oleksii Oleksenko" userId="741c46e5-89b3-4b36-8583-21f57a622ef4" providerId="ADAL" clId="{A071D5CE-D5F8-42C5-AAC0-47A7DCD622EF}" dt="2023-03-17T11:48:21.850" v="5173" actId="1036"/>
          <ac:spMkLst>
            <pc:docMk/>
            <pc:sldMk cId="3839144197" sldId="2103813105"/>
            <ac:spMk id="4" creationId="{84FD376F-CB61-4F26-BB18-CC1927270BE0}"/>
          </ac:spMkLst>
        </pc:spChg>
        <pc:spChg chg="mod">
          <ac:chgData name="Oleksii Oleksenko" userId="741c46e5-89b3-4b36-8583-21f57a622ef4" providerId="ADAL" clId="{A071D5CE-D5F8-42C5-AAC0-47A7DCD622EF}" dt="2023-03-20T12:50:56.443" v="8376" actId="20577"/>
          <ac:spMkLst>
            <pc:docMk/>
            <pc:sldMk cId="3839144197" sldId="2103813105"/>
            <ac:spMk id="5" creationId="{31DB8E6F-FDB9-16AA-A197-621FBEF8367C}"/>
          </ac:spMkLst>
        </pc:spChg>
        <pc:spChg chg="mod">
          <ac:chgData name="Oleksii Oleksenko" userId="741c46e5-89b3-4b36-8583-21f57a622ef4" providerId="ADAL" clId="{A071D5CE-D5F8-42C5-AAC0-47A7DCD622EF}" dt="2023-03-17T11:48:21.850" v="5173" actId="1036"/>
          <ac:spMkLst>
            <pc:docMk/>
            <pc:sldMk cId="3839144197" sldId="2103813105"/>
            <ac:spMk id="24" creationId="{3432DA93-CB77-6064-4883-6ED539DF2C6F}"/>
          </ac:spMkLst>
        </pc:spChg>
        <pc:graphicFrameChg chg="mod">
          <ac:chgData name="Oleksii Oleksenko" userId="741c46e5-89b3-4b36-8583-21f57a622ef4" providerId="ADAL" clId="{A071D5CE-D5F8-42C5-AAC0-47A7DCD622EF}" dt="2023-03-17T11:48:21.850" v="5173" actId="1036"/>
          <ac:graphicFrameMkLst>
            <pc:docMk/>
            <pc:sldMk cId="3839144197" sldId="2103813105"/>
            <ac:graphicFrameMk id="9" creationId="{167EE3FB-9919-160B-7A59-581E8223B4E1}"/>
          </ac:graphicFrameMkLst>
        </pc:graphicFrameChg>
        <pc:picChg chg="mod">
          <ac:chgData name="Oleksii Oleksenko" userId="741c46e5-89b3-4b36-8583-21f57a622ef4" providerId="ADAL" clId="{A071D5CE-D5F8-42C5-AAC0-47A7DCD622EF}" dt="2023-03-17T11:48:21.850" v="5173" actId="1036"/>
          <ac:picMkLst>
            <pc:docMk/>
            <pc:sldMk cId="3839144197" sldId="2103813105"/>
            <ac:picMk id="10" creationId="{68C91137-A4F7-4816-6475-F2702855A0FB}"/>
          </ac:picMkLst>
        </pc:picChg>
        <pc:picChg chg="mod">
          <ac:chgData name="Oleksii Oleksenko" userId="741c46e5-89b3-4b36-8583-21f57a622ef4" providerId="ADAL" clId="{A071D5CE-D5F8-42C5-AAC0-47A7DCD622EF}" dt="2023-03-17T11:48:21.850" v="5173" actId="1036"/>
          <ac:picMkLst>
            <pc:docMk/>
            <pc:sldMk cId="3839144197" sldId="2103813105"/>
            <ac:picMk id="11" creationId="{AE62BC55-A26E-F2FD-D92C-ECE183B418A0}"/>
          </ac:picMkLst>
        </pc:picChg>
        <pc:cxnChg chg="mod">
          <ac:chgData name="Oleksii Oleksenko" userId="741c46e5-89b3-4b36-8583-21f57a622ef4" providerId="ADAL" clId="{A071D5CE-D5F8-42C5-AAC0-47A7DCD622EF}" dt="2023-03-17T11:48:21.850" v="5173" actId="1036"/>
          <ac:cxnSpMkLst>
            <pc:docMk/>
            <pc:sldMk cId="3839144197" sldId="2103813105"/>
            <ac:cxnSpMk id="16" creationId="{176E3184-5571-3268-7DD6-9CB301294044}"/>
          </ac:cxnSpMkLst>
        </pc:cxnChg>
        <pc:cxnChg chg="mod">
          <ac:chgData name="Oleksii Oleksenko" userId="741c46e5-89b3-4b36-8583-21f57a622ef4" providerId="ADAL" clId="{A071D5CE-D5F8-42C5-AAC0-47A7DCD622EF}" dt="2023-03-17T11:48:21.850" v="5173" actId="1036"/>
          <ac:cxnSpMkLst>
            <pc:docMk/>
            <pc:sldMk cId="3839144197" sldId="2103813105"/>
            <ac:cxnSpMk id="17" creationId="{EC29F19D-5DC4-04B7-92D2-4DC0867A9D20}"/>
          </ac:cxnSpMkLst>
        </pc:cxnChg>
        <pc:extLst>
          <p:ext xmlns:p="http://schemas.openxmlformats.org/presentationml/2006/main" uri="{D6D511B9-2390-475A-947B-AFAB55BFBCF1}">
            <pc226:cmChg xmlns:pc226="http://schemas.microsoft.com/office/powerpoint/2022/06/main/command" chg="">
              <pc226:chgData name="Oleksii Oleksenko" userId="741c46e5-89b3-4b36-8583-21f57a622ef4" providerId="ADAL" clId="{A071D5CE-D5F8-42C5-AAC0-47A7DCD622EF}" dt="2023-03-20T12:46:59.891" v="8317"/>
              <pc2:cmMkLst xmlns:pc2="http://schemas.microsoft.com/office/powerpoint/2019/9/main/command">
                <pc:docMk/>
                <pc:sldMk cId="3839144197" sldId="2103813105"/>
                <pc2:cmMk id="{B6EFEF69-6074-40F6-8F00-65B67A43C01F}"/>
              </pc2:cmMkLst>
              <pc226:cmRplyChg chg="add">
                <pc226:chgData name="Oleksii Oleksenko" userId="741c46e5-89b3-4b36-8583-21f57a622ef4" providerId="ADAL" clId="{A071D5CE-D5F8-42C5-AAC0-47A7DCD622EF}" dt="2023-03-20T12:46:59.891" v="8317"/>
                <pc2:cmRplyMkLst xmlns:pc2="http://schemas.microsoft.com/office/powerpoint/2019/9/main/command">
                  <pc:docMk/>
                  <pc:sldMk cId="3839144197" sldId="2103813105"/>
                  <pc2:cmMk id="{B6EFEF69-6074-40F6-8F00-65B67A43C01F}"/>
                  <pc2:cmRplyMk id="{0F17F719-DF7D-4261-BA54-A42891835E11}"/>
                </pc2:cmRplyMkLst>
              </pc226:cmRplyChg>
            </pc226:cmChg>
          </p:ext>
        </pc:extLst>
      </pc:sldChg>
      <pc:sldChg chg="addSp delSp modSp mod delAnim modAnim">
        <pc:chgData name="Oleksii Oleksenko" userId="741c46e5-89b3-4b36-8583-21f57a622ef4" providerId="ADAL" clId="{A071D5CE-D5F8-42C5-AAC0-47A7DCD622EF}" dt="2023-03-20T12:50:34.050" v="8368" actId="20577"/>
        <pc:sldMkLst>
          <pc:docMk/>
          <pc:sldMk cId="2041696546" sldId="2103813110"/>
        </pc:sldMkLst>
        <pc:spChg chg="mod">
          <ac:chgData name="Oleksii Oleksenko" userId="741c46e5-89b3-4b36-8583-21f57a622ef4" providerId="ADAL" clId="{A071D5CE-D5F8-42C5-AAC0-47A7DCD622EF}" dt="2023-02-27T15:31:07.809" v="1655" actId="20577"/>
          <ac:spMkLst>
            <pc:docMk/>
            <pc:sldMk cId="2041696546" sldId="2103813110"/>
            <ac:spMk id="2" creationId="{F1E85C03-F39F-71EF-3106-ACCC260CE42D}"/>
          </ac:spMkLst>
        </pc:spChg>
        <pc:spChg chg="del">
          <ac:chgData name="Oleksii Oleksenko" userId="741c46e5-89b3-4b36-8583-21f57a622ef4" providerId="ADAL" clId="{A071D5CE-D5F8-42C5-AAC0-47A7DCD622EF}" dt="2023-03-17T11:52:24.862" v="5208" actId="478"/>
          <ac:spMkLst>
            <pc:docMk/>
            <pc:sldMk cId="2041696546" sldId="2103813110"/>
            <ac:spMk id="5" creationId="{FB59FB21-EF30-6C29-A325-2CA32E966B0B}"/>
          </ac:spMkLst>
        </pc:spChg>
        <pc:spChg chg="del">
          <ac:chgData name="Oleksii Oleksenko" userId="741c46e5-89b3-4b36-8583-21f57a622ef4" providerId="ADAL" clId="{A071D5CE-D5F8-42C5-AAC0-47A7DCD622EF}" dt="2023-03-17T15:02:30.850" v="8274" actId="478"/>
          <ac:spMkLst>
            <pc:docMk/>
            <pc:sldMk cId="2041696546" sldId="2103813110"/>
            <ac:spMk id="6" creationId="{CC9FF6BD-2601-3144-8B39-43C1A43D43B5}"/>
          </ac:spMkLst>
        </pc:spChg>
        <pc:spChg chg="add mod">
          <ac:chgData name="Oleksii Oleksenko" userId="741c46e5-89b3-4b36-8583-21f57a622ef4" providerId="ADAL" clId="{A071D5CE-D5F8-42C5-AAC0-47A7DCD622EF}" dt="2023-03-20T12:50:34.050" v="8368" actId="20577"/>
          <ac:spMkLst>
            <pc:docMk/>
            <pc:sldMk cId="2041696546" sldId="2103813110"/>
            <ac:spMk id="7" creationId="{34D5F83A-C3ED-1568-130D-56DB92708503}"/>
          </ac:spMkLst>
        </pc:spChg>
        <pc:spChg chg="add mod">
          <ac:chgData name="Oleksii Oleksenko" userId="741c46e5-89b3-4b36-8583-21f57a622ef4" providerId="ADAL" clId="{A071D5CE-D5F8-42C5-AAC0-47A7DCD622EF}" dt="2023-03-17T15:02:31.153" v="8275"/>
          <ac:spMkLst>
            <pc:docMk/>
            <pc:sldMk cId="2041696546" sldId="2103813110"/>
            <ac:spMk id="8" creationId="{6E698453-C9A1-E305-9776-D30675E6329B}"/>
          </ac:spMkLst>
        </pc:spChg>
        <pc:spChg chg="del">
          <ac:chgData name="Oleksii Oleksenko" userId="741c46e5-89b3-4b36-8583-21f57a622ef4" providerId="ADAL" clId="{A071D5CE-D5F8-42C5-AAC0-47A7DCD622EF}" dt="2023-03-17T11:58:37.520" v="5254" actId="478"/>
          <ac:spMkLst>
            <pc:docMk/>
            <pc:sldMk cId="2041696546" sldId="2103813110"/>
            <ac:spMk id="10" creationId="{15F0C974-449E-6085-955A-305FB50AE913}"/>
          </ac:spMkLst>
        </pc:spChg>
      </pc:sldChg>
      <pc:sldChg chg="addSp delSp modSp mod modAnim modCm">
        <pc:chgData name="Oleksii Oleksenko" userId="741c46e5-89b3-4b36-8583-21f57a622ef4" providerId="ADAL" clId="{A071D5CE-D5F8-42C5-AAC0-47A7DCD622EF}" dt="2023-03-20T12:56:13.273" v="8388"/>
        <pc:sldMkLst>
          <pc:docMk/>
          <pc:sldMk cId="2646479334" sldId="2103813111"/>
        </pc:sldMkLst>
        <pc:spChg chg="mod">
          <ac:chgData name="Oleksii Oleksenko" userId="741c46e5-89b3-4b36-8583-21f57a622ef4" providerId="ADAL" clId="{A071D5CE-D5F8-42C5-AAC0-47A7DCD622EF}" dt="2023-02-27T15:31:03.704" v="1654" actId="20577"/>
          <ac:spMkLst>
            <pc:docMk/>
            <pc:sldMk cId="2646479334" sldId="2103813111"/>
            <ac:spMk id="2" creationId="{F1E85C03-F39F-71EF-3106-ACCC260CE42D}"/>
          </ac:spMkLst>
        </pc:spChg>
        <pc:spChg chg="add mod">
          <ac:chgData name="Oleksii Oleksenko" userId="741c46e5-89b3-4b36-8583-21f57a622ef4" providerId="ADAL" clId="{A071D5CE-D5F8-42C5-AAC0-47A7DCD622EF}" dt="2023-03-20T12:50:28.654" v="8366" actId="20577"/>
          <ac:spMkLst>
            <pc:docMk/>
            <pc:sldMk cId="2646479334" sldId="2103813111"/>
            <ac:spMk id="9" creationId="{A2729DE2-9016-A701-F75F-A7B66160EF5E}"/>
          </ac:spMkLst>
        </pc:spChg>
        <pc:spChg chg="del">
          <ac:chgData name="Oleksii Oleksenko" userId="741c46e5-89b3-4b36-8583-21f57a622ef4" providerId="ADAL" clId="{A071D5CE-D5F8-42C5-AAC0-47A7DCD622EF}" dt="2023-03-17T11:58:33.359" v="5252" actId="478"/>
          <ac:spMkLst>
            <pc:docMk/>
            <pc:sldMk cId="2646479334" sldId="2103813111"/>
            <ac:spMk id="11" creationId="{1A4DFB74-E17B-F081-9294-942867C1FA8F}"/>
          </ac:spMkLst>
        </pc:spChg>
        <pc:spChg chg="mod">
          <ac:chgData name="Oleksii Oleksenko" userId="741c46e5-89b3-4b36-8583-21f57a622ef4" providerId="ADAL" clId="{A071D5CE-D5F8-42C5-AAC0-47A7DCD622EF}" dt="2023-03-17T15:02:23.488" v="8273" actId="120"/>
          <ac:spMkLst>
            <pc:docMk/>
            <pc:sldMk cId="2646479334" sldId="2103813111"/>
            <ac:spMk id="29" creationId="{788DB4E9-C38A-9FC1-28F5-FA8744F916A7}"/>
          </ac:spMkLst>
        </pc:spChg>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A071D5CE-D5F8-42C5-AAC0-47A7DCD622EF}" dt="2023-03-20T12:56:13.273" v="8388"/>
              <pc2:cmMkLst xmlns:pc2="http://schemas.microsoft.com/office/powerpoint/2019/9/main/command">
                <pc:docMk/>
                <pc:sldMk cId="2646479334" sldId="2103813111"/>
                <pc2:cmMk id="{31074F03-CFA0-4F6A-AC0D-491363A1F3A0}"/>
              </pc2:cmMkLst>
              <pc226:cmRplyChg chg="add">
                <pc226:chgData name="Oleksii Oleksenko" userId="741c46e5-89b3-4b36-8583-21f57a622ef4" providerId="ADAL" clId="{A071D5CE-D5F8-42C5-AAC0-47A7DCD622EF}" dt="2023-03-20T12:56:10.754" v="8387"/>
                <pc2:cmRplyMkLst xmlns:pc2="http://schemas.microsoft.com/office/powerpoint/2019/9/main/command">
                  <pc:docMk/>
                  <pc:sldMk cId="2646479334" sldId="2103813111"/>
                  <pc2:cmMk id="{31074F03-CFA0-4F6A-AC0D-491363A1F3A0}"/>
                  <pc2:cmRplyMk id="{5EE6EDD6-22FE-470B-90A2-92E35D393138}"/>
                </pc2:cmRplyMkLst>
              </pc226:cmRplyChg>
            </pc226:cmChg>
          </p:ext>
        </pc:extLst>
      </pc:sldChg>
      <pc:sldChg chg="modSp mod ord modCm">
        <pc:chgData name="Oleksii Oleksenko" userId="741c46e5-89b3-4b36-8583-21f57a622ef4" providerId="ADAL" clId="{A071D5CE-D5F8-42C5-AAC0-47A7DCD622EF}" dt="2023-03-20T12:58:25.326" v="8436" actId="115"/>
        <pc:sldMkLst>
          <pc:docMk/>
          <pc:sldMk cId="2176081621" sldId="2103813124"/>
        </pc:sldMkLst>
        <pc:spChg chg="mod">
          <ac:chgData name="Oleksii Oleksenko" userId="741c46e5-89b3-4b36-8583-21f57a622ef4" providerId="ADAL" clId="{A071D5CE-D5F8-42C5-AAC0-47A7DCD622EF}" dt="2023-03-20T12:58:25.326" v="8436" actId="115"/>
          <ac:spMkLst>
            <pc:docMk/>
            <pc:sldMk cId="2176081621" sldId="2103813124"/>
            <ac:spMk id="3" creationId="{37D6B82A-3BBB-3C0F-99FC-83462C8426F4}"/>
          </ac:spMkLst>
        </pc:spChg>
        <pc:spChg chg="mod">
          <ac:chgData name="Oleksii Oleksenko" userId="741c46e5-89b3-4b36-8583-21f57a622ef4" providerId="ADAL" clId="{A071D5CE-D5F8-42C5-AAC0-47A7DCD622EF}" dt="2023-03-17T11:55:21.622" v="5250" actId="20577"/>
          <ac:spMkLst>
            <pc:docMk/>
            <pc:sldMk cId="2176081621" sldId="2103813124"/>
            <ac:spMk id="4" creationId="{5C30D1D6-EE17-188C-FC7C-CBC2390E828C}"/>
          </ac:spMkLst>
        </pc:spChg>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A071D5CE-D5F8-42C5-AAC0-47A7DCD622EF}" dt="2023-03-20T12:48:05.685" v="8349"/>
              <pc2:cmMkLst xmlns:pc2="http://schemas.microsoft.com/office/powerpoint/2019/9/main/command">
                <pc:docMk/>
                <pc:sldMk cId="2176081621" sldId="2103813124"/>
                <pc2:cmMk id="{16FF2541-6C3C-4727-ABDF-85140A4BAAC1}"/>
              </pc2:cmMkLst>
              <pc226:cmRplyChg chg="add">
                <pc226:chgData name="Oleksii Oleksenko" userId="741c46e5-89b3-4b36-8583-21f57a622ef4" providerId="ADAL" clId="{A071D5CE-D5F8-42C5-AAC0-47A7DCD622EF}" dt="2023-03-20T12:47:29.837" v="8318"/>
                <pc2:cmRplyMkLst xmlns:pc2="http://schemas.microsoft.com/office/powerpoint/2019/9/main/command">
                  <pc:docMk/>
                  <pc:sldMk cId="2176081621" sldId="2103813124"/>
                  <pc2:cmMk id="{16FF2541-6C3C-4727-ABDF-85140A4BAAC1}"/>
                  <pc2:cmRplyMk id="{A8F2989F-1CBC-43F0-9D04-6805A370AE77}"/>
                </pc2:cmRplyMkLst>
              </pc226:cmRplyChg>
            </pc226:cmChg>
          </p:ext>
        </pc:extLst>
      </pc:sldChg>
      <pc:sldChg chg="addSp delSp modSp del mod">
        <pc:chgData name="Oleksii Oleksenko" userId="741c46e5-89b3-4b36-8583-21f57a622ef4" providerId="ADAL" clId="{A071D5CE-D5F8-42C5-AAC0-47A7DCD622EF}" dt="2023-02-27T16:44:51.473" v="2122" actId="47"/>
        <pc:sldMkLst>
          <pc:docMk/>
          <pc:sldMk cId="642134092" sldId="2103813131"/>
        </pc:sldMkLst>
        <pc:spChg chg="del">
          <ac:chgData name="Oleksii Oleksenko" userId="741c46e5-89b3-4b36-8583-21f57a622ef4" providerId="ADAL" clId="{A071D5CE-D5F8-42C5-AAC0-47A7DCD622EF}" dt="2023-02-27T16:33:29.412" v="1728" actId="478"/>
          <ac:spMkLst>
            <pc:docMk/>
            <pc:sldMk cId="642134092" sldId="2103813131"/>
            <ac:spMk id="5" creationId="{4CBF0683-E98A-A03E-E1EA-8A28FDCA5256}"/>
          </ac:spMkLst>
        </pc:spChg>
        <pc:spChg chg="add del mod">
          <ac:chgData name="Oleksii Oleksenko" userId="741c46e5-89b3-4b36-8583-21f57a622ef4" providerId="ADAL" clId="{A071D5CE-D5F8-42C5-AAC0-47A7DCD622EF}" dt="2023-02-27T16:33:33.661" v="1731" actId="478"/>
          <ac:spMkLst>
            <pc:docMk/>
            <pc:sldMk cId="642134092" sldId="2103813131"/>
            <ac:spMk id="8" creationId="{3214DEFD-1B94-C189-4099-0CA7549BC091}"/>
          </ac:spMkLst>
        </pc:spChg>
        <pc:spChg chg="add del mod">
          <ac:chgData name="Oleksii Oleksenko" userId="741c46e5-89b3-4b36-8583-21f57a622ef4" providerId="ADAL" clId="{A071D5CE-D5F8-42C5-AAC0-47A7DCD622EF}" dt="2023-02-27T16:33:31.309" v="1730"/>
          <ac:spMkLst>
            <pc:docMk/>
            <pc:sldMk cId="642134092" sldId="2103813131"/>
            <ac:spMk id="10" creationId="{12CCB64E-989D-C341-BD8E-B986729180B0}"/>
          </ac:spMkLst>
        </pc:spChg>
        <pc:spChg chg="add mod">
          <ac:chgData name="Oleksii Oleksenko" userId="741c46e5-89b3-4b36-8583-21f57a622ef4" providerId="ADAL" clId="{A071D5CE-D5F8-42C5-AAC0-47A7DCD622EF}" dt="2023-02-27T16:33:33.956" v="1732"/>
          <ac:spMkLst>
            <pc:docMk/>
            <pc:sldMk cId="642134092" sldId="2103813131"/>
            <ac:spMk id="12" creationId="{6A6A4422-8B0F-1088-5F08-AAE011DC8035}"/>
          </ac:spMkLst>
        </pc:spChg>
      </pc:sldChg>
      <pc:sldChg chg="addSp delSp modSp del mod">
        <pc:chgData name="Oleksii Oleksenko" userId="741c46e5-89b3-4b36-8583-21f57a622ef4" providerId="ADAL" clId="{A071D5CE-D5F8-42C5-AAC0-47A7DCD622EF}" dt="2023-02-27T17:39:03.838" v="3658" actId="47"/>
        <pc:sldMkLst>
          <pc:docMk/>
          <pc:sldMk cId="269209093" sldId="2103813132"/>
        </pc:sldMkLst>
        <pc:spChg chg="add del mod">
          <ac:chgData name="Oleksii Oleksenko" userId="741c46e5-89b3-4b36-8583-21f57a622ef4" providerId="ADAL" clId="{A071D5CE-D5F8-42C5-AAC0-47A7DCD622EF}" dt="2023-02-27T16:45:11.615" v="2125" actId="478"/>
          <ac:spMkLst>
            <pc:docMk/>
            <pc:sldMk cId="269209093" sldId="2103813132"/>
            <ac:spMk id="3" creationId="{FD8E2A22-F37C-5406-7FAA-A1DAF8043C53}"/>
          </ac:spMkLst>
        </pc:spChg>
        <pc:spChg chg="add mod">
          <ac:chgData name="Oleksii Oleksenko" userId="741c46e5-89b3-4b36-8583-21f57a622ef4" providerId="ADAL" clId="{A071D5CE-D5F8-42C5-AAC0-47A7DCD622EF}" dt="2023-02-27T16:45:25.773" v="2130" actId="1036"/>
          <ac:spMkLst>
            <pc:docMk/>
            <pc:sldMk cId="269209093" sldId="2103813132"/>
            <ac:spMk id="6" creationId="{57B5FEE4-6EBD-42EF-6827-3FEC9B2C5451}"/>
          </ac:spMkLst>
        </pc:spChg>
        <pc:spChg chg="add mod">
          <ac:chgData name="Oleksii Oleksenko" userId="741c46e5-89b3-4b36-8583-21f57a622ef4" providerId="ADAL" clId="{A071D5CE-D5F8-42C5-AAC0-47A7DCD622EF}" dt="2023-02-27T17:31:28.659" v="3495" actId="20577"/>
          <ac:spMkLst>
            <pc:docMk/>
            <pc:sldMk cId="269209093" sldId="2103813132"/>
            <ac:spMk id="7" creationId="{95CCE0E0-926F-5ACE-332B-4F3E02BA78D9}"/>
          </ac:spMkLst>
        </pc:spChg>
        <pc:spChg chg="del">
          <ac:chgData name="Oleksii Oleksenko" userId="741c46e5-89b3-4b36-8583-21f57a622ef4" providerId="ADAL" clId="{A071D5CE-D5F8-42C5-AAC0-47A7DCD622EF}" dt="2023-02-27T16:45:06.756" v="2123" actId="478"/>
          <ac:spMkLst>
            <pc:docMk/>
            <pc:sldMk cId="269209093" sldId="2103813132"/>
            <ac:spMk id="17" creationId="{5E1AB65B-5942-4866-A673-C76886132E64}"/>
          </ac:spMkLst>
        </pc:spChg>
        <pc:picChg chg="mod">
          <ac:chgData name="Oleksii Oleksenko" userId="741c46e5-89b3-4b36-8583-21f57a622ef4" providerId="ADAL" clId="{A071D5CE-D5F8-42C5-AAC0-47A7DCD622EF}" dt="2023-02-27T17:31:40.493" v="3497" actId="14100"/>
          <ac:picMkLst>
            <pc:docMk/>
            <pc:sldMk cId="269209093" sldId="2103813132"/>
            <ac:picMk id="4" creationId="{72D9A072-1AC7-4CAC-9021-F98AF6800376}"/>
          </ac:picMkLst>
        </pc:picChg>
        <pc:picChg chg="mod">
          <ac:chgData name="Oleksii Oleksenko" userId="741c46e5-89b3-4b36-8583-21f57a622ef4" providerId="ADAL" clId="{A071D5CE-D5F8-42C5-AAC0-47A7DCD622EF}" dt="2023-02-27T17:31:40.493" v="3497" actId="14100"/>
          <ac:picMkLst>
            <pc:docMk/>
            <pc:sldMk cId="269209093" sldId="2103813132"/>
            <ac:picMk id="10" creationId="{F876C210-1EC9-4793-ABBA-791ABACAB3BE}"/>
          </ac:picMkLst>
        </pc:picChg>
        <pc:cxnChg chg="mod">
          <ac:chgData name="Oleksii Oleksenko" userId="741c46e5-89b3-4b36-8583-21f57a622ef4" providerId="ADAL" clId="{A071D5CE-D5F8-42C5-AAC0-47A7DCD622EF}" dt="2023-02-27T17:31:40.493" v="3497" actId="14100"/>
          <ac:cxnSpMkLst>
            <pc:docMk/>
            <pc:sldMk cId="269209093" sldId="2103813132"/>
            <ac:cxnSpMk id="14" creationId="{C5D9ABA1-19F7-4D1C-A8AF-7E75C9B9EB9B}"/>
          </ac:cxnSpMkLst>
        </pc:cxnChg>
      </pc:sldChg>
      <pc:sldChg chg="del">
        <pc:chgData name="Oleksii Oleksenko" userId="741c46e5-89b3-4b36-8583-21f57a622ef4" providerId="ADAL" clId="{A071D5CE-D5F8-42C5-AAC0-47A7DCD622EF}" dt="2023-02-27T16:26:30.063" v="1665" actId="47"/>
        <pc:sldMkLst>
          <pc:docMk/>
          <pc:sldMk cId="3291126624" sldId="2103813135"/>
        </pc:sldMkLst>
      </pc:sldChg>
      <pc:sldChg chg="modSp mod ord">
        <pc:chgData name="Oleksii Oleksenko" userId="741c46e5-89b3-4b36-8583-21f57a622ef4" providerId="ADAL" clId="{A071D5CE-D5F8-42C5-AAC0-47A7DCD622EF}" dt="2023-03-20T12:58:01.835" v="8435" actId="20577"/>
        <pc:sldMkLst>
          <pc:docMk/>
          <pc:sldMk cId="3837736942" sldId="2103813137"/>
        </pc:sldMkLst>
        <pc:spChg chg="mod">
          <ac:chgData name="Oleksii Oleksenko" userId="741c46e5-89b3-4b36-8583-21f57a622ef4" providerId="ADAL" clId="{A071D5CE-D5F8-42C5-AAC0-47A7DCD622EF}" dt="2023-03-20T12:58:01.835" v="8435" actId="20577"/>
          <ac:spMkLst>
            <pc:docMk/>
            <pc:sldMk cId="3837736942" sldId="2103813137"/>
            <ac:spMk id="2" creationId="{F1E85C03-F39F-71EF-3106-ACCC260CE42D}"/>
          </ac:spMkLst>
        </pc:spChg>
      </pc:sldChg>
      <pc:sldChg chg="del ord">
        <pc:chgData name="Oleksii Oleksenko" userId="741c46e5-89b3-4b36-8583-21f57a622ef4" providerId="ADAL" clId="{A071D5CE-D5F8-42C5-AAC0-47A7DCD622EF}" dt="2023-03-17T13:42:26.330" v="6569" actId="47"/>
        <pc:sldMkLst>
          <pc:docMk/>
          <pc:sldMk cId="3230602149" sldId="2103813138"/>
        </pc:sldMkLst>
      </pc:sldChg>
      <pc:sldChg chg="modSp del mod ord">
        <pc:chgData name="Oleksii Oleksenko" userId="741c46e5-89b3-4b36-8583-21f57a622ef4" providerId="ADAL" clId="{A071D5CE-D5F8-42C5-AAC0-47A7DCD622EF}" dt="2023-03-17T13:42:32.441" v="6570" actId="47"/>
        <pc:sldMkLst>
          <pc:docMk/>
          <pc:sldMk cId="3614787640" sldId="2103813139"/>
        </pc:sldMkLst>
        <pc:spChg chg="mod">
          <ac:chgData name="Oleksii Oleksenko" userId="741c46e5-89b3-4b36-8583-21f57a622ef4" providerId="ADAL" clId="{A071D5CE-D5F8-42C5-AAC0-47A7DCD622EF}" dt="2023-02-27T15:32:02.680" v="1664" actId="115"/>
          <ac:spMkLst>
            <pc:docMk/>
            <pc:sldMk cId="3614787640" sldId="2103813139"/>
            <ac:spMk id="17" creationId="{33EA590E-6C5A-A2E4-8198-1DEF2EE9805B}"/>
          </ac:spMkLst>
        </pc:spChg>
      </pc:sldChg>
      <pc:sldChg chg="addSp delSp modSp del mod chgLayout">
        <pc:chgData name="Oleksii Oleksenko" userId="741c46e5-89b3-4b36-8583-21f57a622ef4" providerId="ADAL" clId="{A071D5CE-D5F8-42C5-AAC0-47A7DCD622EF}" dt="2023-03-17T12:58:37.047" v="5366" actId="47"/>
        <pc:sldMkLst>
          <pc:docMk/>
          <pc:sldMk cId="3723190335" sldId="2103813140"/>
        </pc:sldMkLst>
        <pc:spChg chg="del">
          <ac:chgData name="Oleksii Oleksenko" userId="741c46e5-89b3-4b36-8583-21f57a622ef4" providerId="ADAL" clId="{A071D5CE-D5F8-42C5-AAC0-47A7DCD622EF}" dt="2023-02-27T17:18:18.066" v="3074" actId="478"/>
          <ac:spMkLst>
            <pc:docMk/>
            <pc:sldMk cId="3723190335" sldId="2103813140"/>
            <ac:spMk id="3" creationId="{2CBF8232-4D7F-C770-5CDB-B696C2A8E4A2}"/>
          </ac:spMkLst>
        </pc:spChg>
        <pc:spChg chg="add mod ord">
          <ac:chgData name="Oleksii Oleksenko" userId="741c46e5-89b3-4b36-8583-21f57a622ef4" providerId="ADAL" clId="{A071D5CE-D5F8-42C5-AAC0-47A7DCD622EF}" dt="2023-03-17T12:57:25.595" v="5294" actId="700"/>
          <ac:spMkLst>
            <pc:docMk/>
            <pc:sldMk cId="3723190335" sldId="2103813140"/>
            <ac:spMk id="7" creationId="{45292486-1B38-E076-0510-FC97F4775A3B}"/>
          </ac:spMkLst>
        </pc:spChg>
        <pc:spChg chg="mod ord">
          <ac:chgData name="Oleksii Oleksenko" userId="741c46e5-89b3-4b36-8583-21f57a622ef4" providerId="ADAL" clId="{A071D5CE-D5F8-42C5-AAC0-47A7DCD622EF}" dt="2023-03-17T12:57:25.595" v="5294" actId="700"/>
          <ac:spMkLst>
            <pc:docMk/>
            <pc:sldMk cId="3723190335" sldId="2103813140"/>
            <ac:spMk id="14" creationId="{6179900F-128B-7C1E-BA8F-8C9CAAD8E86F}"/>
          </ac:spMkLst>
        </pc:spChg>
      </pc:sldChg>
      <pc:sldChg chg="addSp delSp modSp del mod">
        <pc:chgData name="Oleksii Oleksenko" userId="741c46e5-89b3-4b36-8583-21f57a622ef4" providerId="ADAL" clId="{A071D5CE-D5F8-42C5-AAC0-47A7DCD622EF}" dt="2023-03-17T13:17:47.492" v="5975" actId="47"/>
        <pc:sldMkLst>
          <pc:docMk/>
          <pc:sldMk cId="1947310225" sldId="2103813141"/>
        </pc:sldMkLst>
        <pc:spChg chg="del mod">
          <ac:chgData name="Oleksii Oleksenko" userId="741c46e5-89b3-4b36-8583-21f57a622ef4" providerId="ADAL" clId="{A071D5CE-D5F8-42C5-AAC0-47A7DCD622EF}" dt="2023-03-17T12:59:09.560" v="5416" actId="478"/>
          <ac:spMkLst>
            <pc:docMk/>
            <pc:sldMk cId="1947310225" sldId="2103813141"/>
            <ac:spMk id="3" creationId="{2CBF8232-4D7F-C770-5CDB-B696C2A8E4A2}"/>
          </ac:spMkLst>
        </pc:spChg>
        <pc:spChg chg="del">
          <ac:chgData name="Oleksii Oleksenko" userId="741c46e5-89b3-4b36-8583-21f57a622ef4" providerId="ADAL" clId="{A071D5CE-D5F8-42C5-AAC0-47A7DCD622EF}" dt="2023-03-17T13:01:09.131" v="5523" actId="478"/>
          <ac:spMkLst>
            <pc:docMk/>
            <pc:sldMk cId="1947310225" sldId="2103813141"/>
            <ac:spMk id="4" creationId="{08A11F68-7E99-2837-9C3B-89C9C5555A63}"/>
          </ac:spMkLst>
        </pc:spChg>
        <pc:spChg chg="del">
          <ac:chgData name="Oleksii Oleksenko" userId="741c46e5-89b3-4b36-8583-21f57a622ef4" providerId="ADAL" clId="{A071D5CE-D5F8-42C5-AAC0-47A7DCD622EF}" dt="2023-03-17T13:01:01.065" v="5520" actId="478"/>
          <ac:spMkLst>
            <pc:docMk/>
            <pc:sldMk cId="1947310225" sldId="2103813141"/>
            <ac:spMk id="6" creationId="{84107988-2CAA-3E76-5992-5A9F9C805CCA}"/>
          </ac:spMkLst>
        </pc:spChg>
        <pc:spChg chg="add del mod">
          <ac:chgData name="Oleksii Oleksenko" userId="741c46e5-89b3-4b36-8583-21f57a622ef4" providerId="ADAL" clId="{A071D5CE-D5F8-42C5-AAC0-47A7DCD622EF}" dt="2023-03-17T12:59:14.138" v="5417" actId="478"/>
          <ac:spMkLst>
            <pc:docMk/>
            <pc:sldMk cId="1947310225" sldId="2103813141"/>
            <ac:spMk id="8" creationId="{9040CCFE-2A8A-F421-1183-8B32888ED056}"/>
          </ac:spMkLst>
        </pc:spChg>
        <pc:spChg chg="del">
          <ac:chgData name="Oleksii Oleksenko" userId="741c46e5-89b3-4b36-8583-21f57a622ef4" providerId="ADAL" clId="{A071D5CE-D5F8-42C5-AAC0-47A7DCD622EF}" dt="2023-03-17T13:01:02.370" v="5522" actId="478"/>
          <ac:spMkLst>
            <pc:docMk/>
            <pc:sldMk cId="1947310225" sldId="2103813141"/>
            <ac:spMk id="10" creationId="{16B3C38C-B785-9F51-955B-DA252016A2DD}"/>
          </ac:spMkLst>
        </pc:spChg>
        <pc:spChg chg="add del mod">
          <ac:chgData name="Oleksii Oleksenko" userId="741c46e5-89b3-4b36-8583-21f57a622ef4" providerId="ADAL" clId="{A071D5CE-D5F8-42C5-AAC0-47A7DCD622EF}" dt="2023-03-17T13:01:14.322" v="5524" actId="478"/>
          <ac:spMkLst>
            <pc:docMk/>
            <pc:sldMk cId="1947310225" sldId="2103813141"/>
            <ac:spMk id="13" creationId="{5EA8E6E5-F83C-51E0-9929-F14FFFA4EAC1}"/>
          </ac:spMkLst>
        </pc:spChg>
        <pc:spChg chg="mod">
          <ac:chgData name="Oleksii Oleksenko" userId="741c46e5-89b3-4b36-8583-21f57a622ef4" providerId="ADAL" clId="{A071D5CE-D5F8-42C5-AAC0-47A7DCD622EF}" dt="2023-03-17T12:59:03.010" v="5415" actId="14100"/>
          <ac:spMkLst>
            <pc:docMk/>
            <pc:sldMk cId="1947310225" sldId="2103813141"/>
            <ac:spMk id="14" creationId="{6179900F-128B-7C1E-BA8F-8C9CAAD8E86F}"/>
          </ac:spMkLst>
        </pc:spChg>
        <pc:spChg chg="add mod">
          <ac:chgData name="Oleksii Oleksenko" userId="741c46e5-89b3-4b36-8583-21f57a622ef4" providerId="ADAL" clId="{A071D5CE-D5F8-42C5-AAC0-47A7DCD622EF}" dt="2023-03-17T13:00:51.706" v="5519" actId="14100"/>
          <ac:spMkLst>
            <pc:docMk/>
            <pc:sldMk cId="1947310225" sldId="2103813141"/>
            <ac:spMk id="15" creationId="{83AFFEBD-82F3-1250-4EA5-44C7E7568855}"/>
          </ac:spMkLst>
        </pc:spChg>
        <pc:spChg chg="add del mod">
          <ac:chgData name="Oleksii Oleksenko" userId="741c46e5-89b3-4b36-8583-21f57a622ef4" providerId="ADAL" clId="{A071D5CE-D5F8-42C5-AAC0-47A7DCD622EF}" dt="2023-03-17T13:01:17.433" v="5525" actId="478"/>
          <ac:spMkLst>
            <pc:docMk/>
            <pc:sldMk cId="1947310225" sldId="2103813141"/>
            <ac:spMk id="17" creationId="{E05B3CAB-A376-2D32-3BBA-A716F87DACC5}"/>
          </ac:spMkLst>
        </pc:spChg>
        <pc:picChg chg="del">
          <ac:chgData name="Oleksii Oleksenko" userId="741c46e5-89b3-4b36-8583-21f57a622ef4" providerId="ADAL" clId="{A071D5CE-D5F8-42C5-AAC0-47A7DCD622EF}" dt="2023-03-17T13:01:01.579" v="5521" actId="478"/>
          <ac:picMkLst>
            <pc:docMk/>
            <pc:sldMk cId="1947310225" sldId="2103813141"/>
            <ac:picMk id="11" creationId="{66C5AACB-D108-54C5-8F8B-421DD0BE84BB}"/>
          </ac:picMkLst>
        </pc:picChg>
      </pc:sldChg>
      <pc:sldChg chg="addSp delSp modSp mod">
        <pc:chgData name="Oleksii Oleksenko" userId="741c46e5-89b3-4b36-8583-21f57a622ef4" providerId="ADAL" clId="{A071D5CE-D5F8-42C5-AAC0-47A7DCD622EF}" dt="2023-03-17T13:21:46.093" v="6094"/>
        <pc:sldMkLst>
          <pc:docMk/>
          <pc:sldMk cId="4212330307" sldId="2103813142"/>
        </pc:sldMkLst>
        <pc:spChg chg="del mod">
          <ac:chgData name="Oleksii Oleksenko" userId="741c46e5-89b3-4b36-8583-21f57a622ef4" providerId="ADAL" clId="{A071D5CE-D5F8-42C5-AAC0-47A7DCD622EF}" dt="2023-03-17T13:21:43.616" v="6090" actId="478"/>
          <ac:spMkLst>
            <pc:docMk/>
            <pc:sldMk cId="4212330307" sldId="2103813142"/>
            <ac:spMk id="3" creationId="{2CBF8232-4D7F-C770-5CDB-B696C2A8E4A2}"/>
          </ac:spMkLst>
        </pc:spChg>
        <pc:spChg chg="del">
          <ac:chgData name="Oleksii Oleksenko" userId="741c46e5-89b3-4b36-8583-21f57a622ef4" providerId="ADAL" clId="{A071D5CE-D5F8-42C5-AAC0-47A7DCD622EF}" dt="2023-03-17T13:21:32.075" v="6088" actId="478"/>
          <ac:spMkLst>
            <pc:docMk/>
            <pc:sldMk cId="4212330307" sldId="2103813142"/>
            <ac:spMk id="4" creationId="{08A11F68-7E99-2837-9C3B-89C9C5555A63}"/>
          </ac:spMkLst>
        </pc:spChg>
        <pc:spChg chg="add del mod">
          <ac:chgData name="Oleksii Oleksenko" userId="741c46e5-89b3-4b36-8583-21f57a622ef4" providerId="ADAL" clId="{A071D5CE-D5F8-42C5-AAC0-47A7DCD622EF}" dt="2023-03-17T12:02:23.470" v="5273" actId="478"/>
          <ac:spMkLst>
            <pc:docMk/>
            <pc:sldMk cId="4212330307" sldId="2103813142"/>
            <ac:spMk id="7" creationId="{DCD8699B-6CE1-DA7F-DB31-C1791E1859B5}"/>
          </ac:spMkLst>
        </pc:spChg>
        <pc:spChg chg="add del mod">
          <ac:chgData name="Oleksii Oleksenko" userId="741c46e5-89b3-4b36-8583-21f57a622ef4" providerId="ADAL" clId="{A071D5CE-D5F8-42C5-AAC0-47A7DCD622EF}" dt="2023-03-17T12:02:23.470" v="5273" actId="478"/>
          <ac:spMkLst>
            <pc:docMk/>
            <pc:sldMk cId="4212330307" sldId="2103813142"/>
            <ac:spMk id="8" creationId="{D4EF0898-CD8C-E6CA-AA47-C9A24E96952C}"/>
          </ac:spMkLst>
        </pc:spChg>
        <pc:spChg chg="add mod">
          <ac:chgData name="Oleksii Oleksenko" userId="741c46e5-89b3-4b36-8583-21f57a622ef4" providerId="ADAL" clId="{A071D5CE-D5F8-42C5-AAC0-47A7DCD622EF}" dt="2023-03-17T13:21:21.351" v="6086" actId="1076"/>
          <ac:spMkLst>
            <pc:docMk/>
            <pc:sldMk cId="4212330307" sldId="2103813142"/>
            <ac:spMk id="13" creationId="{44EAF95B-6290-D77B-04A9-FE795720D0FA}"/>
          </ac:spMkLst>
        </pc:spChg>
        <pc:spChg chg="add del mod">
          <ac:chgData name="Oleksii Oleksenko" userId="741c46e5-89b3-4b36-8583-21f57a622ef4" providerId="ADAL" clId="{A071D5CE-D5F8-42C5-AAC0-47A7DCD622EF}" dt="2023-02-27T17:17:19.185" v="3066"/>
          <ac:spMkLst>
            <pc:docMk/>
            <pc:sldMk cId="4212330307" sldId="2103813142"/>
            <ac:spMk id="13" creationId="{7DFCEC8C-8006-806B-3B1A-A1686073D8C6}"/>
          </ac:spMkLst>
        </pc:spChg>
        <pc:spChg chg="mod">
          <ac:chgData name="Oleksii Oleksenko" userId="741c46e5-89b3-4b36-8583-21f57a622ef4" providerId="ADAL" clId="{A071D5CE-D5F8-42C5-AAC0-47A7DCD622EF}" dt="2023-03-17T13:21:10.354" v="6080" actId="1076"/>
          <ac:spMkLst>
            <pc:docMk/>
            <pc:sldMk cId="4212330307" sldId="2103813142"/>
            <ac:spMk id="14" creationId="{6179900F-128B-7C1E-BA8F-8C9CAAD8E86F}"/>
          </ac:spMkLst>
        </pc:spChg>
        <pc:spChg chg="add mod">
          <ac:chgData name="Oleksii Oleksenko" userId="741c46e5-89b3-4b36-8583-21f57a622ef4" providerId="ADAL" clId="{A071D5CE-D5F8-42C5-AAC0-47A7DCD622EF}" dt="2023-03-17T13:21:36.080" v="6089" actId="1076"/>
          <ac:spMkLst>
            <pc:docMk/>
            <pc:sldMk cId="4212330307" sldId="2103813142"/>
            <ac:spMk id="15" creationId="{AB9AFBBA-0396-787A-3A96-1D9CCE6DAC49}"/>
          </ac:spMkLst>
        </pc:spChg>
        <pc:spChg chg="add del mod">
          <ac:chgData name="Oleksii Oleksenko" userId="741c46e5-89b3-4b36-8583-21f57a622ef4" providerId="ADAL" clId="{A071D5CE-D5F8-42C5-AAC0-47A7DCD622EF}" dt="2023-02-27T17:17:19.185" v="3066"/>
          <ac:spMkLst>
            <pc:docMk/>
            <pc:sldMk cId="4212330307" sldId="2103813142"/>
            <ac:spMk id="15" creationId="{BA404223-FEF8-4E91-1CAD-C5B903D08381}"/>
          </ac:spMkLst>
        </pc:spChg>
        <pc:spChg chg="add del mod">
          <ac:chgData name="Oleksii Oleksenko" userId="741c46e5-89b3-4b36-8583-21f57a622ef4" providerId="ADAL" clId="{A071D5CE-D5F8-42C5-AAC0-47A7DCD622EF}" dt="2023-03-17T13:21:45.866" v="6093" actId="478"/>
          <ac:spMkLst>
            <pc:docMk/>
            <pc:sldMk cId="4212330307" sldId="2103813142"/>
            <ac:spMk id="17" creationId="{1FC81CCC-2000-2EEC-72FC-610E63C877D7}"/>
          </ac:spMkLst>
        </pc:spChg>
        <pc:spChg chg="add del mod">
          <ac:chgData name="Oleksii Oleksenko" userId="741c46e5-89b3-4b36-8583-21f57a622ef4" providerId="ADAL" clId="{A071D5CE-D5F8-42C5-AAC0-47A7DCD622EF}" dt="2023-03-17T13:21:44.835" v="6092"/>
          <ac:spMkLst>
            <pc:docMk/>
            <pc:sldMk cId="4212330307" sldId="2103813142"/>
            <ac:spMk id="18" creationId="{3BFBC76E-D670-3D2E-BCB9-9FEF312568A4}"/>
          </ac:spMkLst>
        </pc:spChg>
        <pc:spChg chg="add mod">
          <ac:chgData name="Oleksii Oleksenko" userId="741c46e5-89b3-4b36-8583-21f57a622ef4" providerId="ADAL" clId="{A071D5CE-D5F8-42C5-AAC0-47A7DCD622EF}" dt="2023-03-17T13:21:46.093" v="6094"/>
          <ac:spMkLst>
            <pc:docMk/>
            <pc:sldMk cId="4212330307" sldId="2103813142"/>
            <ac:spMk id="19" creationId="{627B4C0F-4D07-A682-A021-0319D1FE85DE}"/>
          </ac:spMkLst>
        </pc:spChg>
      </pc:sldChg>
      <pc:sldChg chg="del">
        <pc:chgData name="Oleksii Oleksenko" userId="741c46e5-89b3-4b36-8583-21f57a622ef4" providerId="ADAL" clId="{A071D5CE-D5F8-42C5-AAC0-47A7DCD622EF}" dt="2023-02-27T17:16:42.921" v="3037" actId="47"/>
        <pc:sldMkLst>
          <pc:docMk/>
          <pc:sldMk cId="1559126900" sldId="2103813143"/>
        </pc:sldMkLst>
      </pc:sldChg>
      <pc:sldChg chg="modSp del mod">
        <pc:chgData name="Oleksii Oleksenko" userId="741c46e5-89b3-4b36-8583-21f57a622ef4" providerId="ADAL" clId="{A071D5CE-D5F8-42C5-AAC0-47A7DCD622EF}" dt="2023-02-27T17:31:16.555" v="3485" actId="47"/>
        <pc:sldMkLst>
          <pc:docMk/>
          <pc:sldMk cId="748455681" sldId="2103813144"/>
        </pc:sldMkLst>
        <pc:spChg chg="mod">
          <ac:chgData name="Oleksii Oleksenko" userId="741c46e5-89b3-4b36-8583-21f57a622ef4" providerId="ADAL" clId="{A071D5CE-D5F8-42C5-AAC0-47A7DCD622EF}" dt="2023-02-27T16:32:16.543" v="1705" actId="1076"/>
          <ac:spMkLst>
            <pc:docMk/>
            <pc:sldMk cId="748455681" sldId="2103813144"/>
            <ac:spMk id="2" creationId="{2E7BE2D2-24AD-05E6-E904-7E77DAC51D77}"/>
          </ac:spMkLst>
        </pc:spChg>
        <pc:spChg chg="mod">
          <ac:chgData name="Oleksii Oleksenko" userId="741c46e5-89b3-4b36-8583-21f57a622ef4" providerId="ADAL" clId="{A071D5CE-D5F8-42C5-AAC0-47A7DCD622EF}" dt="2023-02-27T16:32:14.142" v="1704" actId="20577"/>
          <ac:spMkLst>
            <pc:docMk/>
            <pc:sldMk cId="748455681" sldId="2103813144"/>
            <ac:spMk id="14" creationId="{6179900F-128B-7C1E-BA8F-8C9CAAD8E86F}"/>
          </ac:spMkLst>
        </pc:spChg>
      </pc:sldChg>
      <pc:sldChg chg="addSp delSp modSp mod modCm">
        <pc:chgData name="Oleksii Oleksenko" userId="741c46e5-89b3-4b36-8583-21f57a622ef4" providerId="ADAL" clId="{A071D5CE-D5F8-42C5-AAC0-47A7DCD622EF}" dt="2023-03-20T13:25:42.845" v="9396"/>
        <pc:sldMkLst>
          <pc:docMk/>
          <pc:sldMk cId="25336486" sldId="2103813145"/>
        </pc:sldMkLst>
        <pc:spChg chg="mod">
          <ac:chgData name="Oleksii Oleksenko" userId="741c46e5-89b3-4b36-8583-21f57a622ef4" providerId="ADAL" clId="{A071D5CE-D5F8-42C5-AAC0-47A7DCD622EF}" dt="2023-03-17T14:55:47.080" v="8111" actId="208"/>
          <ac:spMkLst>
            <pc:docMk/>
            <pc:sldMk cId="25336486" sldId="2103813145"/>
            <ac:spMk id="2" creationId="{803965CC-88F0-B8D2-611B-2B8800254D25}"/>
          </ac:spMkLst>
        </pc:spChg>
        <pc:spChg chg="add del mod">
          <ac:chgData name="Oleksii Oleksenko" userId="741c46e5-89b3-4b36-8583-21f57a622ef4" providerId="ADAL" clId="{A071D5CE-D5F8-42C5-AAC0-47A7DCD622EF}" dt="2023-03-17T14:31:13.207" v="7476" actId="478"/>
          <ac:spMkLst>
            <pc:docMk/>
            <pc:sldMk cId="25336486" sldId="2103813145"/>
            <ac:spMk id="3" creationId="{3B53DDD9-68F0-3595-DF86-6ED0F2F81710}"/>
          </ac:spMkLst>
        </pc:spChg>
        <pc:spChg chg="mod">
          <ac:chgData name="Oleksii Oleksenko" userId="741c46e5-89b3-4b36-8583-21f57a622ef4" providerId="ADAL" clId="{A071D5CE-D5F8-42C5-AAC0-47A7DCD622EF}" dt="2023-03-17T14:47:55.316" v="7959" actId="1076"/>
          <ac:spMkLst>
            <pc:docMk/>
            <pc:sldMk cId="25336486" sldId="2103813145"/>
            <ac:spMk id="4" creationId="{80764D0D-84A8-2C34-1E54-02D9A0889B75}"/>
          </ac:spMkLst>
        </pc:spChg>
        <pc:spChg chg="mod">
          <ac:chgData name="Oleksii Oleksenko" userId="741c46e5-89b3-4b36-8583-21f57a622ef4" providerId="ADAL" clId="{A071D5CE-D5F8-42C5-AAC0-47A7DCD622EF}" dt="2023-03-17T14:48:22.518" v="7961" actId="1076"/>
          <ac:spMkLst>
            <pc:docMk/>
            <pc:sldMk cId="25336486" sldId="2103813145"/>
            <ac:spMk id="6" creationId="{F787D1FE-4A3D-D627-1A04-73B95C36C9EC}"/>
          </ac:spMkLst>
        </pc:spChg>
        <pc:spChg chg="del mod">
          <ac:chgData name="Oleksii Oleksenko" userId="741c46e5-89b3-4b36-8583-21f57a622ef4" providerId="ADAL" clId="{A071D5CE-D5F8-42C5-AAC0-47A7DCD622EF}" dt="2023-03-17T14:42:12.022" v="7807" actId="478"/>
          <ac:spMkLst>
            <pc:docMk/>
            <pc:sldMk cId="25336486" sldId="2103813145"/>
            <ac:spMk id="10" creationId="{6916B7E7-6BD8-1BDB-3A42-1DB4FD198F96}"/>
          </ac:spMkLst>
        </pc:spChg>
        <pc:spChg chg="mod">
          <ac:chgData name="Oleksii Oleksenko" userId="741c46e5-89b3-4b36-8583-21f57a622ef4" providerId="ADAL" clId="{A071D5CE-D5F8-42C5-AAC0-47A7DCD622EF}" dt="2023-03-17T14:48:22.518" v="7961" actId="1076"/>
          <ac:spMkLst>
            <pc:docMk/>
            <pc:sldMk cId="25336486" sldId="2103813145"/>
            <ac:spMk id="15" creationId="{4D33712B-4960-1351-D344-4462279D688E}"/>
          </ac:spMkLst>
        </pc:spChg>
        <pc:spChg chg="add mod">
          <ac:chgData name="Oleksii Oleksenko" userId="741c46e5-89b3-4b36-8583-21f57a622ef4" providerId="ADAL" clId="{A071D5CE-D5F8-42C5-AAC0-47A7DCD622EF}" dt="2023-03-17T14:48:05.261" v="7960" actId="1076"/>
          <ac:spMkLst>
            <pc:docMk/>
            <pc:sldMk cId="25336486" sldId="2103813145"/>
            <ac:spMk id="18" creationId="{ADBF1E1C-A6C2-9351-F209-8C70F034C695}"/>
          </ac:spMkLst>
        </pc:spChg>
        <pc:spChg chg="add mod">
          <ac:chgData name="Oleksii Oleksenko" userId="741c46e5-89b3-4b36-8583-21f57a622ef4" providerId="ADAL" clId="{A071D5CE-D5F8-42C5-AAC0-47A7DCD622EF}" dt="2023-03-17T14:48:05.261" v="7960" actId="1076"/>
          <ac:spMkLst>
            <pc:docMk/>
            <pc:sldMk cId="25336486" sldId="2103813145"/>
            <ac:spMk id="29" creationId="{E6B8C496-52B9-A804-312D-73F6D69DB185}"/>
          </ac:spMkLst>
        </pc:spChg>
        <pc:spChg chg="add del mod">
          <ac:chgData name="Oleksii Oleksenko" userId="741c46e5-89b3-4b36-8583-21f57a622ef4" providerId="ADAL" clId="{A071D5CE-D5F8-42C5-AAC0-47A7DCD622EF}" dt="2023-03-17T14:37:50.095" v="7735" actId="478"/>
          <ac:spMkLst>
            <pc:docMk/>
            <pc:sldMk cId="25336486" sldId="2103813145"/>
            <ac:spMk id="37" creationId="{65158359-C388-4150-78FE-9C5B5EBE35AE}"/>
          </ac:spMkLst>
        </pc:spChg>
        <pc:spChg chg="add mod">
          <ac:chgData name="Oleksii Oleksenko" userId="741c46e5-89b3-4b36-8583-21f57a622ef4" providerId="ADAL" clId="{A071D5CE-D5F8-42C5-AAC0-47A7DCD622EF}" dt="2023-03-17T14:48:22.518" v="7961" actId="1076"/>
          <ac:spMkLst>
            <pc:docMk/>
            <pc:sldMk cId="25336486" sldId="2103813145"/>
            <ac:spMk id="38" creationId="{0F382C69-CD45-2AD7-2B72-7F61DF69A350}"/>
          </ac:spMkLst>
        </pc:spChg>
        <pc:spChg chg="add mod">
          <ac:chgData name="Oleksii Oleksenko" userId="741c46e5-89b3-4b36-8583-21f57a622ef4" providerId="ADAL" clId="{A071D5CE-D5F8-42C5-AAC0-47A7DCD622EF}" dt="2023-03-17T14:48:22.518" v="7961" actId="1076"/>
          <ac:spMkLst>
            <pc:docMk/>
            <pc:sldMk cId="25336486" sldId="2103813145"/>
            <ac:spMk id="39" creationId="{07B8BFC4-367C-5826-763A-683E5684FD49}"/>
          </ac:spMkLst>
        </pc:spChg>
        <pc:spChg chg="add mod">
          <ac:chgData name="Oleksii Oleksenko" userId="741c46e5-89b3-4b36-8583-21f57a622ef4" providerId="ADAL" clId="{A071D5CE-D5F8-42C5-AAC0-47A7DCD622EF}" dt="2023-03-17T14:52:50.429" v="8066" actId="20577"/>
          <ac:spMkLst>
            <pc:docMk/>
            <pc:sldMk cId="25336486" sldId="2103813145"/>
            <ac:spMk id="51" creationId="{1F33DAFA-CDF8-6D37-2E67-A8015D28CF14}"/>
          </ac:spMkLst>
        </pc:spChg>
        <pc:spChg chg="add mod">
          <ac:chgData name="Oleksii Oleksenko" userId="741c46e5-89b3-4b36-8583-21f57a622ef4" providerId="ADAL" clId="{A071D5CE-D5F8-42C5-AAC0-47A7DCD622EF}" dt="2023-03-17T14:47:16.718" v="7950" actId="1076"/>
          <ac:spMkLst>
            <pc:docMk/>
            <pc:sldMk cId="25336486" sldId="2103813145"/>
            <ac:spMk id="52" creationId="{B97B45FA-9F6E-14AD-EE9F-7E2CCAC9A739}"/>
          </ac:spMkLst>
        </pc:spChg>
        <pc:spChg chg="add del mod">
          <ac:chgData name="Oleksii Oleksenko" userId="741c46e5-89b3-4b36-8583-21f57a622ef4" providerId="ADAL" clId="{A071D5CE-D5F8-42C5-AAC0-47A7DCD622EF}" dt="2023-03-17T14:53:00.559" v="8074"/>
          <ac:spMkLst>
            <pc:docMk/>
            <pc:sldMk cId="25336486" sldId="2103813145"/>
            <ac:spMk id="64" creationId="{9A3C4C7A-594F-ECAC-635B-A796A7E88A67}"/>
          </ac:spMkLst>
        </pc:spChg>
        <pc:spChg chg="add del mod">
          <ac:chgData name="Oleksii Oleksenko" userId="741c46e5-89b3-4b36-8583-21f57a622ef4" providerId="ADAL" clId="{A071D5CE-D5F8-42C5-AAC0-47A7DCD622EF}" dt="2023-03-17T14:53:03.129" v="8075" actId="478"/>
          <ac:spMkLst>
            <pc:docMk/>
            <pc:sldMk cId="25336486" sldId="2103813145"/>
            <ac:spMk id="83" creationId="{B18ED5B8-BDAA-EA3E-1D76-5BF778598065}"/>
          </ac:spMkLst>
        </pc:spChg>
        <pc:spChg chg="add mod">
          <ac:chgData name="Oleksii Oleksenko" userId="741c46e5-89b3-4b36-8583-21f57a622ef4" providerId="ADAL" clId="{A071D5CE-D5F8-42C5-AAC0-47A7DCD622EF}" dt="2023-03-17T14:55:36.401" v="8110" actId="1076"/>
          <ac:spMkLst>
            <pc:docMk/>
            <pc:sldMk cId="25336486" sldId="2103813145"/>
            <ac:spMk id="91" creationId="{9D9E0926-FFCE-1D52-B72B-7FA90BEDFBA6}"/>
          </ac:spMkLst>
        </pc:spChg>
        <pc:spChg chg="add mod">
          <ac:chgData name="Oleksii Oleksenko" userId="741c46e5-89b3-4b36-8583-21f57a622ef4" providerId="ADAL" clId="{A071D5CE-D5F8-42C5-AAC0-47A7DCD622EF}" dt="2023-03-17T15:09:23.629" v="8306" actId="1076"/>
          <ac:spMkLst>
            <pc:docMk/>
            <pc:sldMk cId="25336486" sldId="2103813145"/>
            <ac:spMk id="92" creationId="{CEF91F5E-0F8E-86A6-D227-390F54FF596B}"/>
          </ac:spMkLst>
        </pc:spChg>
        <pc:spChg chg="add mod">
          <ac:chgData name="Oleksii Oleksenko" userId="741c46e5-89b3-4b36-8583-21f57a622ef4" providerId="ADAL" clId="{A071D5CE-D5F8-42C5-AAC0-47A7DCD622EF}" dt="2023-03-17T15:09:47.156" v="8316" actId="207"/>
          <ac:spMkLst>
            <pc:docMk/>
            <pc:sldMk cId="25336486" sldId="2103813145"/>
            <ac:spMk id="93" creationId="{6FA14382-B7BD-DF1A-7AE1-E7E3E81B462C}"/>
          </ac:spMkLst>
        </pc:spChg>
        <pc:picChg chg="mod">
          <ac:chgData name="Oleksii Oleksenko" userId="741c46e5-89b3-4b36-8583-21f57a622ef4" providerId="ADAL" clId="{A071D5CE-D5F8-42C5-AAC0-47A7DCD622EF}" dt="2023-03-17T14:48:22.518" v="7961" actId="1076"/>
          <ac:picMkLst>
            <pc:docMk/>
            <pc:sldMk cId="25336486" sldId="2103813145"/>
            <ac:picMk id="5" creationId="{06E8D96D-020A-149F-C7C3-51AB19E36EC3}"/>
          </ac:picMkLst>
        </pc:picChg>
        <pc:picChg chg="mod">
          <ac:chgData name="Oleksii Oleksenko" userId="741c46e5-89b3-4b36-8583-21f57a622ef4" providerId="ADAL" clId="{A071D5CE-D5F8-42C5-AAC0-47A7DCD622EF}" dt="2023-03-17T14:48:22.518" v="7961" actId="1076"/>
          <ac:picMkLst>
            <pc:docMk/>
            <pc:sldMk cId="25336486" sldId="2103813145"/>
            <ac:picMk id="8" creationId="{3B678083-1289-6B92-4C70-265170EAAFEE}"/>
          </ac:picMkLst>
        </pc:picChg>
        <pc:picChg chg="mod">
          <ac:chgData name="Oleksii Oleksenko" userId="741c46e5-89b3-4b36-8583-21f57a622ef4" providerId="ADAL" clId="{A071D5CE-D5F8-42C5-AAC0-47A7DCD622EF}" dt="2023-03-17T14:47:52.567" v="7958" actId="1076"/>
          <ac:picMkLst>
            <pc:docMk/>
            <pc:sldMk cId="25336486" sldId="2103813145"/>
            <ac:picMk id="14" creationId="{60255C70-4223-67F5-4FDE-788BCCBB0D6F}"/>
          </ac:picMkLst>
        </pc:picChg>
        <pc:picChg chg="add mod">
          <ac:chgData name="Oleksii Oleksenko" userId="741c46e5-89b3-4b36-8583-21f57a622ef4" providerId="ADAL" clId="{A071D5CE-D5F8-42C5-AAC0-47A7DCD622EF}" dt="2023-03-17T14:47:16.718" v="7950" actId="1076"/>
          <ac:picMkLst>
            <pc:docMk/>
            <pc:sldMk cId="25336486" sldId="2103813145"/>
            <ac:picMk id="53" creationId="{3FBC6E09-7FFC-5761-9B0C-ACB935DDE460}"/>
          </ac:picMkLst>
        </pc:picChg>
        <pc:cxnChg chg="del mod">
          <ac:chgData name="Oleksii Oleksenko" userId="741c46e5-89b3-4b36-8583-21f57a622ef4" providerId="ADAL" clId="{A071D5CE-D5F8-42C5-AAC0-47A7DCD622EF}" dt="2023-03-17T14:36:55.109" v="7726" actId="478"/>
          <ac:cxnSpMkLst>
            <pc:docMk/>
            <pc:sldMk cId="25336486" sldId="2103813145"/>
            <ac:cxnSpMk id="7" creationId="{A43759CD-6EE1-A866-3434-D3565019C25C}"/>
          </ac:cxnSpMkLst>
        </pc:cxnChg>
        <pc:cxnChg chg="del mod">
          <ac:chgData name="Oleksii Oleksenko" userId="741c46e5-89b3-4b36-8583-21f57a622ef4" providerId="ADAL" clId="{A071D5CE-D5F8-42C5-AAC0-47A7DCD622EF}" dt="2023-03-17T14:33:20.901" v="7584" actId="478"/>
          <ac:cxnSpMkLst>
            <pc:docMk/>
            <pc:sldMk cId="25336486" sldId="2103813145"/>
            <ac:cxnSpMk id="9" creationId="{733FBA52-AB69-9B38-F98B-EA191DACF427}"/>
          </ac:cxnSpMkLst>
        </pc:cxnChg>
        <pc:cxnChg chg="mod">
          <ac:chgData name="Oleksii Oleksenko" userId="741c46e5-89b3-4b36-8583-21f57a622ef4" providerId="ADAL" clId="{A071D5CE-D5F8-42C5-AAC0-47A7DCD622EF}" dt="2023-03-17T14:48:22.518" v="7961" actId="1076"/>
          <ac:cxnSpMkLst>
            <pc:docMk/>
            <pc:sldMk cId="25336486" sldId="2103813145"/>
            <ac:cxnSpMk id="11" creationId="{8A846484-79C4-1B51-3B83-97E1CEA25373}"/>
          </ac:cxnSpMkLst>
        </pc:cxnChg>
        <pc:cxnChg chg="mod">
          <ac:chgData name="Oleksii Oleksenko" userId="741c46e5-89b3-4b36-8583-21f57a622ef4" providerId="ADAL" clId="{A071D5CE-D5F8-42C5-AAC0-47A7DCD622EF}" dt="2023-03-17T14:48:22.518" v="7961" actId="1076"/>
          <ac:cxnSpMkLst>
            <pc:docMk/>
            <pc:sldMk cId="25336486" sldId="2103813145"/>
            <ac:cxnSpMk id="12" creationId="{75ACF80F-CC72-866C-575F-D1A3C045446C}"/>
          </ac:cxnSpMkLst>
        </pc:cxnChg>
        <pc:cxnChg chg="add del mod">
          <ac:chgData name="Oleksii Oleksenko" userId="741c46e5-89b3-4b36-8583-21f57a622ef4" providerId="ADAL" clId="{A071D5CE-D5F8-42C5-AAC0-47A7DCD622EF}" dt="2023-03-17T14:36:31.508" v="7718" actId="478"/>
          <ac:cxnSpMkLst>
            <pc:docMk/>
            <pc:sldMk cId="25336486" sldId="2103813145"/>
            <ac:cxnSpMk id="13" creationId="{D1763AE8-4CC2-5EE3-BB75-E6ACCE15C3CD}"/>
          </ac:cxnSpMkLst>
        </pc:cxnChg>
        <pc:cxnChg chg="add mod">
          <ac:chgData name="Oleksii Oleksenko" userId="741c46e5-89b3-4b36-8583-21f57a622ef4" providerId="ADAL" clId="{A071D5CE-D5F8-42C5-AAC0-47A7DCD622EF}" dt="2023-03-17T14:48:05.261" v="7960" actId="1076"/>
          <ac:cxnSpMkLst>
            <pc:docMk/>
            <pc:sldMk cId="25336486" sldId="2103813145"/>
            <ac:cxnSpMk id="27" creationId="{F24E8166-2A17-F334-C092-C75470440F57}"/>
          </ac:cxnSpMkLst>
        </pc:cxnChg>
        <pc:cxnChg chg="add mod">
          <ac:chgData name="Oleksii Oleksenko" userId="741c46e5-89b3-4b36-8583-21f57a622ef4" providerId="ADAL" clId="{A071D5CE-D5F8-42C5-AAC0-47A7DCD622EF}" dt="2023-03-17T14:48:05.261" v="7960" actId="1076"/>
          <ac:cxnSpMkLst>
            <pc:docMk/>
            <pc:sldMk cId="25336486" sldId="2103813145"/>
            <ac:cxnSpMk id="31" creationId="{2953DD3B-1CF7-F940-094B-277B6A2742C9}"/>
          </ac:cxnSpMkLst>
        </pc:cxnChg>
        <pc:cxnChg chg="add mod">
          <ac:chgData name="Oleksii Oleksenko" userId="741c46e5-89b3-4b36-8583-21f57a622ef4" providerId="ADAL" clId="{A071D5CE-D5F8-42C5-AAC0-47A7DCD622EF}" dt="2023-03-17T14:48:05.261" v="7960" actId="1076"/>
          <ac:cxnSpMkLst>
            <pc:docMk/>
            <pc:sldMk cId="25336486" sldId="2103813145"/>
            <ac:cxnSpMk id="34" creationId="{05E317A3-BB6C-90AD-F4AB-3F029E8B6FC4}"/>
          </ac:cxnSpMkLst>
        </pc:cxnChg>
        <pc:cxnChg chg="add mod">
          <ac:chgData name="Oleksii Oleksenko" userId="741c46e5-89b3-4b36-8583-21f57a622ef4" providerId="ADAL" clId="{A071D5CE-D5F8-42C5-AAC0-47A7DCD622EF}" dt="2023-03-17T14:48:22.518" v="7961" actId="1076"/>
          <ac:cxnSpMkLst>
            <pc:docMk/>
            <pc:sldMk cId="25336486" sldId="2103813145"/>
            <ac:cxnSpMk id="41" creationId="{9C452172-6095-60F3-84B8-D88B18524165}"/>
          </ac:cxnSpMkLst>
        </pc:cxnChg>
        <pc:cxnChg chg="add mod">
          <ac:chgData name="Oleksii Oleksenko" userId="741c46e5-89b3-4b36-8583-21f57a622ef4" providerId="ADAL" clId="{A071D5CE-D5F8-42C5-AAC0-47A7DCD622EF}" dt="2023-03-17T14:48:22.518" v="7961" actId="1076"/>
          <ac:cxnSpMkLst>
            <pc:docMk/>
            <pc:sldMk cId="25336486" sldId="2103813145"/>
            <ac:cxnSpMk id="50" creationId="{EF449676-2336-4EA1-4133-03E733EC4886}"/>
          </ac:cxnSpMkLst>
        </pc:cxnChg>
        <pc:cxnChg chg="add del mod">
          <ac:chgData name="Oleksii Oleksenko" userId="741c46e5-89b3-4b36-8583-21f57a622ef4" providerId="ADAL" clId="{A071D5CE-D5F8-42C5-AAC0-47A7DCD622EF}" dt="2023-03-17T14:48:42.229" v="7965" actId="478"/>
          <ac:cxnSpMkLst>
            <pc:docMk/>
            <pc:sldMk cId="25336486" sldId="2103813145"/>
            <ac:cxnSpMk id="54" creationId="{FCF65886-0E85-230A-0769-EADFD94AC651}"/>
          </ac:cxnSpMkLst>
        </pc:cxnChg>
        <pc:cxnChg chg="add mod">
          <ac:chgData name="Oleksii Oleksenko" userId="741c46e5-89b3-4b36-8583-21f57a622ef4" providerId="ADAL" clId="{A071D5CE-D5F8-42C5-AAC0-47A7DCD622EF}" dt="2023-03-17T14:53:33.592" v="8077" actId="14100"/>
          <ac:cxnSpMkLst>
            <pc:docMk/>
            <pc:sldMk cId="25336486" sldId="2103813145"/>
            <ac:cxnSpMk id="55" creationId="{125C57B5-CC76-6CF3-6C41-8A24E785FEFB}"/>
          </ac:cxnSpMkLst>
        </pc:cxnChg>
        <pc:cxnChg chg="add del mod">
          <ac:chgData name="Oleksii Oleksenko" userId="741c46e5-89b3-4b36-8583-21f57a622ef4" providerId="ADAL" clId="{A071D5CE-D5F8-42C5-AAC0-47A7DCD622EF}" dt="2023-03-17T14:50:31.991" v="7993" actId="478"/>
          <ac:cxnSpMkLst>
            <pc:docMk/>
            <pc:sldMk cId="25336486" sldId="2103813145"/>
            <ac:cxnSpMk id="65" creationId="{620163CD-4CA7-3541-1193-DA5C593A1F50}"/>
          </ac:cxnSpMkLst>
        </pc:cxnChg>
        <pc:cxnChg chg="add del mod">
          <ac:chgData name="Oleksii Oleksenko" userId="741c46e5-89b3-4b36-8583-21f57a622ef4" providerId="ADAL" clId="{A071D5CE-D5F8-42C5-AAC0-47A7DCD622EF}" dt="2023-03-17T14:54:03.200" v="8079" actId="478"/>
          <ac:cxnSpMkLst>
            <pc:docMk/>
            <pc:sldMk cId="25336486" sldId="2103813145"/>
            <ac:cxnSpMk id="67" creationId="{B344E27A-B5A1-34E2-F7F3-7CEFADE51E38}"/>
          </ac:cxnSpMkLst>
        </pc:cxnChg>
        <pc:cxnChg chg="add del mod">
          <ac:chgData name="Oleksii Oleksenko" userId="741c46e5-89b3-4b36-8583-21f57a622ef4" providerId="ADAL" clId="{A071D5CE-D5F8-42C5-AAC0-47A7DCD622EF}" dt="2023-03-17T14:54:03.947" v="8080" actId="478"/>
          <ac:cxnSpMkLst>
            <pc:docMk/>
            <pc:sldMk cId="25336486" sldId="2103813145"/>
            <ac:cxnSpMk id="70" creationId="{73FAA184-019B-967E-C8AE-3D80DF6B1372}"/>
          </ac:cxnSpMkLst>
        </pc:cxnChg>
        <pc:cxnChg chg="add del mod">
          <ac:chgData name="Oleksii Oleksenko" userId="741c46e5-89b3-4b36-8583-21f57a622ef4" providerId="ADAL" clId="{A071D5CE-D5F8-42C5-AAC0-47A7DCD622EF}" dt="2023-03-17T14:54:04.888" v="8081" actId="478"/>
          <ac:cxnSpMkLst>
            <pc:docMk/>
            <pc:sldMk cId="25336486" sldId="2103813145"/>
            <ac:cxnSpMk id="71" creationId="{A26AF883-83A1-8A7D-205D-9880FA87D39F}"/>
          </ac:cxnSpMkLst>
        </pc:cxnChg>
        <pc:cxnChg chg="add del mod">
          <ac:chgData name="Oleksii Oleksenko" userId="741c46e5-89b3-4b36-8583-21f57a622ef4" providerId="ADAL" clId="{A071D5CE-D5F8-42C5-AAC0-47A7DCD622EF}" dt="2023-03-17T14:54:05.905" v="8082" actId="478"/>
          <ac:cxnSpMkLst>
            <pc:docMk/>
            <pc:sldMk cId="25336486" sldId="2103813145"/>
            <ac:cxnSpMk id="74" creationId="{5606FFD2-F80D-42E3-7876-6C5BB09A2633}"/>
          </ac:cxnSpMkLst>
        </pc:cxnChg>
        <pc:cxnChg chg="add del">
          <ac:chgData name="Oleksii Oleksenko" userId="741c46e5-89b3-4b36-8583-21f57a622ef4" providerId="ADAL" clId="{A071D5CE-D5F8-42C5-AAC0-47A7DCD622EF}" dt="2023-03-17T14:52:36.304" v="8062" actId="478"/>
          <ac:cxnSpMkLst>
            <pc:docMk/>
            <pc:sldMk cId="25336486" sldId="2103813145"/>
            <ac:cxnSpMk id="82" creationId="{81CF9F85-AD40-8632-F734-663DC695BEBE}"/>
          </ac:cxnSpMkLst>
        </pc:cxnChg>
        <pc:cxnChg chg="add del mod">
          <ac:chgData name="Oleksii Oleksenko" userId="741c46e5-89b3-4b36-8583-21f57a622ef4" providerId="ADAL" clId="{A071D5CE-D5F8-42C5-AAC0-47A7DCD622EF}" dt="2023-03-17T14:54:44.795" v="8092" actId="478"/>
          <ac:cxnSpMkLst>
            <pc:docMk/>
            <pc:sldMk cId="25336486" sldId="2103813145"/>
            <ac:cxnSpMk id="85" creationId="{D3E463A6-F0BA-DE61-2517-6DD173BC8B02}"/>
          </ac:cxnSpMkLst>
        </pc:cxnChg>
        <pc:cxnChg chg="add mod">
          <ac:chgData name="Oleksii Oleksenko" userId="741c46e5-89b3-4b36-8583-21f57a622ef4" providerId="ADAL" clId="{A071D5CE-D5F8-42C5-AAC0-47A7DCD622EF}" dt="2023-03-17T14:55:09.732" v="8097" actId="208"/>
          <ac:cxnSpMkLst>
            <pc:docMk/>
            <pc:sldMk cId="25336486" sldId="2103813145"/>
            <ac:cxnSpMk id="90" creationId="{B2C71C3F-7B80-3C0E-B546-1FCC7C4CB7D5}"/>
          </ac:cxnSpMkLst>
        </pc:cxnChg>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A071D5CE-D5F8-42C5-AAC0-47A7DCD622EF}" dt="2023-03-20T13:25:42.845" v="9396"/>
              <pc2:cmMkLst xmlns:pc2="http://schemas.microsoft.com/office/powerpoint/2019/9/main/command">
                <pc:docMk/>
                <pc:sldMk cId="25336486" sldId="2103813145"/>
                <pc2:cmMk id="{7A656085-1916-49AA-A9F8-0E0FCD7B4767}"/>
              </pc2:cmMkLst>
              <pc226:cmRplyChg chg="add">
                <pc226:chgData name="Oleksii Oleksenko" userId="741c46e5-89b3-4b36-8583-21f57a622ef4" providerId="ADAL" clId="{A071D5CE-D5F8-42C5-AAC0-47A7DCD622EF}" dt="2023-03-20T13:12:06.605" v="8437"/>
                <pc2:cmRplyMkLst xmlns:pc2="http://schemas.microsoft.com/office/powerpoint/2019/9/main/command">
                  <pc:docMk/>
                  <pc:sldMk cId="25336486" sldId="2103813145"/>
                  <pc2:cmMk id="{7A656085-1916-49AA-A9F8-0E0FCD7B4767}"/>
                  <pc2:cmRplyMk id="{9ABCD609-D041-4878-B85F-3FA64245216F}"/>
                </pc2:cmRplyMkLst>
              </pc226:cmRplyChg>
              <pc226:cmRplyChg chg="add">
                <pc226:chgData name="Oleksii Oleksenko" userId="741c46e5-89b3-4b36-8583-21f57a622ef4" providerId="ADAL" clId="{A071D5CE-D5F8-42C5-AAC0-47A7DCD622EF}" dt="2023-03-20T13:25:40.087" v="9395"/>
                <pc2:cmRplyMkLst xmlns:pc2="http://schemas.microsoft.com/office/powerpoint/2019/9/main/command">
                  <pc:docMk/>
                  <pc:sldMk cId="25336486" sldId="2103813145"/>
                  <pc2:cmMk id="{7A656085-1916-49AA-A9F8-0E0FCD7B4767}"/>
                  <pc2:cmRplyMk id="{2E0468C8-3B0A-4977-9604-AE73B6D0E9F6}"/>
                </pc2:cmRplyMkLst>
              </pc226:cmRplyChg>
            </pc226:cmChg>
          </p:ext>
        </pc:extLst>
      </pc:sldChg>
      <pc:sldChg chg="addSp delSp modSp add del mod">
        <pc:chgData name="Oleksii Oleksenko" userId="741c46e5-89b3-4b36-8583-21f57a622ef4" providerId="ADAL" clId="{A071D5CE-D5F8-42C5-AAC0-47A7DCD622EF}" dt="2023-03-17T14:05:45.563" v="6990" actId="47"/>
        <pc:sldMkLst>
          <pc:docMk/>
          <pc:sldMk cId="881519990" sldId="2103813146"/>
        </pc:sldMkLst>
        <pc:spChg chg="mod">
          <ac:chgData name="Oleksii Oleksenko" userId="741c46e5-89b3-4b36-8583-21f57a622ef4" providerId="ADAL" clId="{A071D5CE-D5F8-42C5-AAC0-47A7DCD622EF}" dt="2023-03-17T14:05:17.051" v="6985" actId="20577"/>
          <ac:spMkLst>
            <pc:docMk/>
            <pc:sldMk cId="881519990" sldId="2103813146"/>
            <ac:spMk id="2" creationId="{352FFEE2-F29F-DE85-19A6-E7F3E5EEB5E8}"/>
          </ac:spMkLst>
        </pc:spChg>
        <pc:spChg chg="del">
          <ac:chgData name="Oleksii Oleksenko" userId="741c46e5-89b3-4b36-8583-21f57a622ef4" providerId="ADAL" clId="{A071D5CE-D5F8-42C5-AAC0-47A7DCD622EF}" dt="2023-03-17T13:46:46.160" v="6578" actId="478"/>
          <ac:spMkLst>
            <pc:docMk/>
            <pc:sldMk cId="881519990" sldId="2103813146"/>
            <ac:spMk id="3" creationId="{AB6BD690-58F3-3339-BF5C-081330183BD5}"/>
          </ac:spMkLst>
        </pc:spChg>
        <pc:spChg chg="add del mod">
          <ac:chgData name="Oleksii Oleksenko" userId="741c46e5-89b3-4b36-8583-21f57a622ef4" providerId="ADAL" clId="{A071D5CE-D5F8-42C5-AAC0-47A7DCD622EF}" dt="2023-03-17T14:05:26.164" v="6987" actId="478"/>
          <ac:spMkLst>
            <pc:docMk/>
            <pc:sldMk cId="881519990" sldId="2103813146"/>
            <ac:spMk id="4" creationId="{28D0FE5C-E83A-6FCF-7DFD-644674CACC79}"/>
          </ac:spMkLst>
        </pc:spChg>
        <pc:spChg chg="add mod">
          <ac:chgData name="Oleksii Oleksenko" userId="741c46e5-89b3-4b36-8583-21f57a622ef4" providerId="ADAL" clId="{A071D5CE-D5F8-42C5-AAC0-47A7DCD622EF}" dt="2023-03-17T14:05:24.458" v="6986"/>
          <ac:spMkLst>
            <pc:docMk/>
            <pc:sldMk cId="881519990" sldId="2103813146"/>
            <ac:spMk id="5" creationId="{8085D8C0-9F2A-6D5F-0CC1-5E4C5C2AC231}"/>
          </ac:spMkLst>
        </pc:spChg>
        <pc:spChg chg="mod">
          <ac:chgData name="Oleksii Oleksenko" userId="741c46e5-89b3-4b36-8583-21f57a622ef4" providerId="ADAL" clId="{A071D5CE-D5F8-42C5-AAC0-47A7DCD622EF}" dt="2023-03-17T14:05:30.318" v="6988" actId="1076"/>
          <ac:spMkLst>
            <pc:docMk/>
            <pc:sldMk cId="881519990" sldId="2103813146"/>
            <ac:spMk id="22" creationId="{3D922C20-DC62-DFAC-E3FF-16F9B55BC401}"/>
          </ac:spMkLst>
        </pc:spChg>
      </pc:sldChg>
      <pc:sldChg chg="addSp delSp modSp new del mod">
        <pc:chgData name="Oleksii Oleksenko" userId="741c46e5-89b3-4b36-8583-21f57a622ef4" providerId="ADAL" clId="{A071D5CE-D5F8-42C5-AAC0-47A7DCD622EF}" dt="2023-02-27T17:06:02.472" v="2810" actId="2696"/>
        <pc:sldMkLst>
          <pc:docMk/>
          <pc:sldMk cId="1613644283" sldId="2103813146"/>
        </pc:sldMkLst>
        <pc:spChg chg="mod">
          <ac:chgData name="Oleksii Oleksenko" userId="741c46e5-89b3-4b36-8583-21f57a622ef4" providerId="ADAL" clId="{A071D5CE-D5F8-42C5-AAC0-47A7DCD622EF}" dt="2023-02-27T16:36:05.822" v="1779" actId="20577"/>
          <ac:spMkLst>
            <pc:docMk/>
            <pc:sldMk cId="1613644283" sldId="2103813146"/>
            <ac:spMk id="2" creationId="{352FFEE2-F29F-DE85-19A6-E7F3E5EEB5E8}"/>
          </ac:spMkLst>
        </pc:spChg>
        <pc:spChg chg="del">
          <ac:chgData name="Oleksii Oleksenko" userId="741c46e5-89b3-4b36-8583-21f57a622ef4" providerId="ADAL" clId="{A071D5CE-D5F8-42C5-AAC0-47A7DCD622EF}" dt="2023-02-27T16:33:09.877" v="1726" actId="478"/>
          <ac:spMkLst>
            <pc:docMk/>
            <pc:sldMk cId="1613644283" sldId="2103813146"/>
            <ac:spMk id="3" creationId="{A98AB2A2-58FB-2BC9-81F4-54086BC42EE4}"/>
          </ac:spMkLst>
        </pc:spChg>
        <pc:spChg chg="add del mod">
          <ac:chgData name="Oleksii Oleksenko" userId="741c46e5-89b3-4b36-8583-21f57a622ef4" providerId="ADAL" clId="{A071D5CE-D5F8-42C5-AAC0-47A7DCD622EF}" dt="2023-02-27T16:47:42.726" v="2146" actId="478"/>
          <ac:spMkLst>
            <pc:docMk/>
            <pc:sldMk cId="1613644283" sldId="2103813146"/>
            <ac:spMk id="4" creationId="{17C49F10-1C18-04AA-2CB4-E4C8CF880CCC}"/>
          </ac:spMkLst>
        </pc:spChg>
        <pc:spChg chg="add del mod">
          <ac:chgData name="Oleksii Oleksenko" userId="741c46e5-89b3-4b36-8583-21f57a622ef4" providerId="ADAL" clId="{A071D5CE-D5F8-42C5-AAC0-47A7DCD622EF}" dt="2023-02-27T16:47:42.726" v="2146" actId="478"/>
          <ac:spMkLst>
            <pc:docMk/>
            <pc:sldMk cId="1613644283" sldId="2103813146"/>
            <ac:spMk id="5" creationId="{4CE3EC2D-FA54-EC9C-1084-C33637CCC9F3}"/>
          </ac:spMkLst>
        </pc:spChg>
        <pc:spChg chg="add mod">
          <ac:chgData name="Oleksii Oleksenko" userId="741c46e5-89b3-4b36-8583-21f57a622ef4" providerId="ADAL" clId="{A071D5CE-D5F8-42C5-AAC0-47A7DCD622EF}" dt="2023-02-27T16:50:13.630" v="2194" actId="20577"/>
          <ac:spMkLst>
            <pc:docMk/>
            <pc:sldMk cId="1613644283" sldId="2103813146"/>
            <ac:spMk id="6" creationId="{52178E38-E3FF-C0AA-9C46-69E7657DB33F}"/>
          </ac:spMkLst>
        </pc:spChg>
        <pc:spChg chg="add del mod">
          <ac:chgData name="Oleksii Oleksenko" userId="741c46e5-89b3-4b36-8583-21f57a622ef4" providerId="ADAL" clId="{A071D5CE-D5F8-42C5-AAC0-47A7DCD622EF}" dt="2023-02-27T16:37:23.373" v="1857" actId="478"/>
          <ac:spMkLst>
            <pc:docMk/>
            <pc:sldMk cId="1613644283" sldId="2103813146"/>
            <ac:spMk id="8" creationId="{B9A40429-FF71-927C-B7C3-35BEFBF961BC}"/>
          </ac:spMkLst>
        </pc:spChg>
        <pc:spChg chg="add del mod">
          <ac:chgData name="Oleksii Oleksenko" userId="741c46e5-89b3-4b36-8583-21f57a622ef4" providerId="ADAL" clId="{A071D5CE-D5F8-42C5-AAC0-47A7DCD622EF}" dt="2023-02-27T16:36:53.810" v="1817" actId="478"/>
          <ac:spMkLst>
            <pc:docMk/>
            <pc:sldMk cId="1613644283" sldId="2103813146"/>
            <ac:spMk id="9" creationId="{CCFE842A-7D96-3021-FB98-8F5CD0AF8BD4}"/>
          </ac:spMkLst>
        </pc:spChg>
        <pc:spChg chg="add del mod">
          <ac:chgData name="Oleksii Oleksenko" userId="741c46e5-89b3-4b36-8583-21f57a622ef4" providerId="ADAL" clId="{A071D5CE-D5F8-42C5-AAC0-47A7DCD622EF}" dt="2023-02-27T16:47:24.694" v="2145" actId="478"/>
          <ac:spMkLst>
            <pc:docMk/>
            <pc:sldMk cId="1613644283" sldId="2103813146"/>
            <ac:spMk id="10" creationId="{8B1E9AA3-A19D-0E66-8598-303ABB1D7CE1}"/>
          </ac:spMkLst>
        </pc:spChg>
        <pc:spChg chg="add del mod">
          <ac:chgData name="Oleksii Oleksenko" userId="741c46e5-89b3-4b36-8583-21f57a622ef4" providerId="ADAL" clId="{A071D5CE-D5F8-42C5-AAC0-47A7DCD622EF}" dt="2023-02-27T16:46:30.790" v="2133" actId="478"/>
          <ac:spMkLst>
            <pc:docMk/>
            <pc:sldMk cId="1613644283" sldId="2103813146"/>
            <ac:spMk id="11" creationId="{90833632-CCE6-2AE2-C811-969D0A720FB8}"/>
          </ac:spMkLst>
        </pc:spChg>
        <pc:spChg chg="add del mod">
          <ac:chgData name="Oleksii Oleksenko" userId="741c46e5-89b3-4b36-8583-21f57a622ef4" providerId="ADAL" clId="{A071D5CE-D5F8-42C5-AAC0-47A7DCD622EF}" dt="2023-02-27T16:46:28.119" v="2132" actId="478"/>
          <ac:spMkLst>
            <pc:docMk/>
            <pc:sldMk cId="1613644283" sldId="2103813146"/>
            <ac:spMk id="12" creationId="{D25CF525-6B1F-3E99-FF04-2D52FF8E5CBA}"/>
          </ac:spMkLst>
        </pc:spChg>
        <pc:spChg chg="add del mod">
          <ac:chgData name="Oleksii Oleksenko" userId="741c46e5-89b3-4b36-8583-21f57a622ef4" providerId="ADAL" clId="{A071D5CE-D5F8-42C5-AAC0-47A7DCD622EF}" dt="2023-02-27T16:42:29.870" v="2044" actId="478"/>
          <ac:spMkLst>
            <pc:docMk/>
            <pc:sldMk cId="1613644283" sldId="2103813146"/>
            <ac:spMk id="13" creationId="{A2B8D105-F8FB-494F-0BF4-98B97B7095BF}"/>
          </ac:spMkLst>
        </pc:spChg>
        <pc:spChg chg="add del mod">
          <ac:chgData name="Oleksii Oleksenko" userId="741c46e5-89b3-4b36-8583-21f57a622ef4" providerId="ADAL" clId="{A071D5CE-D5F8-42C5-AAC0-47A7DCD622EF}" dt="2023-02-27T16:46:28.119" v="2132" actId="478"/>
          <ac:spMkLst>
            <pc:docMk/>
            <pc:sldMk cId="1613644283" sldId="2103813146"/>
            <ac:spMk id="14" creationId="{7279321C-26E3-E9D0-3E33-EFE71D1FBB40}"/>
          </ac:spMkLst>
        </pc:spChg>
        <pc:spChg chg="add del mod">
          <ac:chgData name="Oleksii Oleksenko" userId="741c46e5-89b3-4b36-8583-21f57a622ef4" providerId="ADAL" clId="{A071D5CE-D5F8-42C5-AAC0-47A7DCD622EF}" dt="2023-02-27T16:46:28.119" v="2132" actId="478"/>
          <ac:spMkLst>
            <pc:docMk/>
            <pc:sldMk cId="1613644283" sldId="2103813146"/>
            <ac:spMk id="15" creationId="{16DF31E1-39AA-2C08-0A86-184F3854B6C8}"/>
          </ac:spMkLst>
        </pc:spChg>
        <pc:spChg chg="add del mod">
          <ac:chgData name="Oleksii Oleksenko" userId="741c46e5-89b3-4b36-8583-21f57a622ef4" providerId="ADAL" clId="{A071D5CE-D5F8-42C5-AAC0-47A7DCD622EF}" dt="2023-02-27T16:46:28.119" v="2132" actId="478"/>
          <ac:spMkLst>
            <pc:docMk/>
            <pc:sldMk cId="1613644283" sldId="2103813146"/>
            <ac:spMk id="16" creationId="{AFD6E206-AA8B-EDE1-1895-AFE7826F80E4}"/>
          </ac:spMkLst>
        </pc:spChg>
        <pc:spChg chg="add del mod">
          <ac:chgData name="Oleksii Oleksenko" userId="741c46e5-89b3-4b36-8583-21f57a622ef4" providerId="ADAL" clId="{A071D5CE-D5F8-42C5-AAC0-47A7DCD622EF}" dt="2023-02-27T16:46:28.119" v="2132" actId="478"/>
          <ac:spMkLst>
            <pc:docMk/>
            <pc:sldMk cId="1613644283" sldId="2103813146"/>
            <ac:spMk id="17" creationId="{8080BAB1-DFD1-C2AC-6CAB-5CEC8D6CC98C}"/>
          </ac:spMkLst>
        </pc:spChg>
        <pc:spChg chg="add del mod">
          <ac:chgData name="Oleksii Oleksenko" userId="741c46e5-89b3-4b36-8583-21f57a622ef4" providerId="ADAL" clId="{A071D5CE-D5F8-42C5-AAC0-47A7DCD622EF}" dt="2023-02-27T16:46:28.119" v="2132" actId="478"/>
          <ac:spMkLst>
            <pc:docMk/>
            <pc:sldMk cId="1613644283" sldId="2103813146"/>
            <ac:spMk id="18" creationId="{4BE631EB-F380-7D80-3FAD-AFF602FF6840}"/>
          </ac:spMkLst>
        </pc:spChg>
        <pc:spChg chg="add del mod">
          <ac:chgData name="Oleksii Oleksenko" userId="741c46e5-89b3-4b36-8583-21f57a622ef4" providerId="ADAL" clId="{A071D5CE-D5F8-42C5-AAC0-47A7DCD622EF}" dt="2023-02-27T16:46:32.558" v="2134" actId="478"/>
          <ac:spMkLst>
            <pc:docMk/>
            <pc:sldMk cId="1613644283" sldId="2103813146"/>
            <ac:spMk id="19" creationId="{75B1B899-91F1-EC72-D5BD-C6750B80C2DF}"/>
          </ac:spMkLst>
        </pc:spChg>
        <pc:spChg chg="add del mod">
          <ac:chgData name="Oleksii Oleksenko" userId="741c46e5-89b3-4b36-8583-21f57a622ef4" providerId="ADAL" clId="{A071D5CE-D5F8-42C5-AAC0-47A7DCD622EF}" dt="2023-02-27T16:46:34.502" v="2135" actId="478"/>
          <ac:spMkLst>
            <pc:docMk/>
            <pc:sldMk cId="1613644283" sldId="2103813146"/>
            <ac:spMk id="20" creationId="{C720F9D3-602C-4D19-B9CB-2C21B78D8249}"/>
          </ac:spMkLst>
        </pc:spChg>
        <pc:spChg chg="add del mod">
          <ac:chgData name="Oleksii Oleksenko" userId="741c46e5-89b3-4b36-8583-21f57a622ef4" providerId="ADAL" clId="{A071D5CE-D5F8-42C5-AAC0-47A7DCD622EF}" dt="2023-02-27T16:46:36.541" v="2136" actId="478"/>
          <ac:spMkLst>
            <pc:docMk/>
            <pc:sldMk cId="1613644283" sldId="2103813146"/>
            <ac:spMk id="21" creationId="{BECAAE67-B0CC-B6ED-43C8-8D8C1962468A}"/>
          </ac:spMkLst>
        </pc:spChg>
        <pc:spChg chg="add mod">
          <ac:chgData name="Oleksii Oleksenko" userId="741c46e5-89b3-4b36-8583-21f57a622ef4" providerId="ADAL" clId="{A071D5CE-D5F8-42C5-AAC0-47A7DCD622EF}" dt="2023-02-27T17:00:08.069" v="2481" actId="20577"/>
          <ac:spMkLst>
            <pc:docMk/>
            <pc:sldMk cId="1613644283" sldId="2103813146"/>
            <ac:spMk id="22" creationId="{3D922C20-DC62-DFAC-E3FF-16F9B55BC401}"/>
          </ac:spMkLst>
        </pc:spChg>
        <pc:graphicFrameChg chg="add mod">
          <ac:chgData name="Oleksii Oleksenko" userId="741c46e5-89b3-4b36-8583-21f57a622ef4" providerId="ADAL" clId="{A071D5CE-D5F8-42C5-AAC0-47A7DCD622EF}" dt="2023-02-27T16:44:47.288" v="2121" actId="1035"/>
          <ac:graphicFrameMkLst>
            <pc:docMk/>
            <pc:sldMk cId="1613644283" sldId="2103813146"/>
            <ac:graphicFrameMk id="7" creationId="{4A96DB91-B4E9-3E64-C8B4-FCE08A2F499C}"/>
          </ac:graphicFrameMkLst>
        </pc:graphicFrameChg>
      </pc:sldChg>
      <pc:sldChg chg="modSp add del mod">
        <pc:chgData name="Oleksii Oleksenko" userId="741c46e5-89b3-4b36-8583-21f57a622ef4" providerId="ADAL" clId="{A071D5CE-D5F8-42C5-AAC0-47A7DCD622EF}" dt="2023-02-27T17:06:50.292" v="2827"/>
        <pc:sldMkLst>
          <pc:docMk/>
          <pc:sldMk cId="2362204084" sldId="2103813146"/>
        </pc:sldMkLst>
        <pc:spChg chg="mod">
          <ac:chgData name="Oleksii Oleksenko" userId="741c46e5-89b3-4b36-8583-21f57a622ef4" providerId="ADAL" clId="{A071D5CE-D5F8-42C5-AAC0-47A7DCD622EF}" dt="2023-02-27T17:06:49.976" v="2826" actId="6549"/>
          <ac:spMkLst>
            <pc:docMk/>
            <pc:sldMk cId="2362204084" sldId="2103813146"/>
            <ac:spMk id="6" creationId="{52178E38-E3FF-C0AA-9C46-69E7657DB33F}"/>
          </ac:spMkLst>
        </pc:spChg>
        <pc:spChg chg="mod">
          <ac:chgData name="Oleksii Oleksenko" userId="741c46e5-89b3-4b36-8583-21f57a622ef4" providerId="ADAL" clId="{A071D5CE-D5F8-42C5-AAC0-47A7DCD622EF}" dt="2023-02-27T17:06:48.646" v="2822" actId="1076"/>
          <ac:spMkLst>
            <pc:docMk/>
            <pc:sldMk cId="2362204084" sldId="2103813146"/>
            <ac:spMk id="22" creationId="{3D922C20-DC62-DFAC-E3FF-16F9B55BC401}"/>
          </ac:spMkLst>
        </pc:spChg>
      </pc:sldChg>
      <pc:sldChg chg="addSp delSp modSp add del mod">
        <pc:chgData name="Oleksii Oleksenko" userId="741c46e5-89b3-4b36-8583-21f57a622ef4" providerId="ADAL" clId="{A071D5CE-D5F8-42C5-AAC0-47A7DCD622EF}" dt="2023-03-17T12:04:29.523" v="5288" actId="2696"/>
        <pc:sldMkLst>
          <pc:docMk/>
          <pc:sldMk cId="3257457395" sldId="2103813146"/>
        </pc:sldMkLst>
        <pc:spChg chg="mod">
          <ac:chgData name="Oleksii Oleksenko" userId="741c46e5-89b3-4b36-8583-21f57a622ef4" providerId="ADAL" clId="{A071D5CE-D5F8-42C5-AAC0-47A7DCD622EF}" dt="2023-03-17T11:08:37.443" v="4010" actId="20577"/>
          <ac:spMkLst>
            <pc:docMk/>
            <pc:sldMk cId="3257457395" sldId="2103813146"/>
            <ac:spMk id="2" creationId="{352FFEE2-F29F-DE85-19A6-E7F3E5EEB5E8}"/>
          </ac:spMkLst>
        </pc:spChg>
        <pc:spChg chg="add mod">
          <ac:chgData name="Oleksii Oleksenko" userId="741c46e5-89b3-4b36-8583-21f57a622ef4" providerId="ADAL" clId="{A071D5CE-D5F8-42C5-AAC0-47A7DCD622EF}" dt="2023-02-27T17:10:01.280" v="2947"/>
          <ac:spMkLst>
            <pc:docMk/>
            <pc:sldMk cId="3257457395" sldId="2103813146"/>
            <ac:spMk id="3" creationId="{AB6BD690-58F3-3339-BF5C-081330183BD5}"/>
          </ac:spMkLst>
        </pc:spChg>
        <pc:spChg chg="del">
          <ac:chgData name="Oleksii Oleksenko" userId="741c46e5-89b3-4b36-8583-21f57a622ef4" providerId="ADAL" clId="{A071D5CE-D5F8-42C5-AAC0-47A7DCD622EF}" dt="2023-02-27T17:10:00.988" v="2946" actId="478"/>
          <ac:spMkLst>
            <pc:docMk/>
            <pc:sldMk cId="3257457395" sldId="2103813146"/>
            <ac:spMk id="6" creationId="{52178E38-E3FF-C0AA-9C46-69E7657DB33F}"/>
          </ac:spMkLst>
        </pc:spChg>
        <pc:spChg chg="mod">
          <ac:chgData name="Oleksii Oleksenko" userId="741c46e5-89b3-4b36-8583-21f57a622ef4" providerId="ADAL" clId="{A071D5CE-D5F8-42C5-AAC0-47A7DCD622EF}" dt="2023-02-27T17:10:03.530" v="2948" actId="1076"/>
          <ac:spMkLst>
            <pc:docMk/>
            <pc:sldMk cId="3257457395" sldId="2103813146"/>
            <ac:spMk id="22" creationId="{3D922C20-DC62-DFAC-E3FF-16F9B55BC401}"/>
          </ac:spMkLst>
        </pc:spChg>
        <pc:graphicFrameChg chg="del">
          <ac:chgData name="Oleksii Oleksenko" userId="741c46e5-89b3-4b36-8583-21f57a622ef4" providerId="ADAL" clId="{A071D5CE-D5F8-42C5-AAC0-47A7DCD622EF}" dt="2023-02-27T17:09:52.646" v="2945" actId="478"/>
          <ac:graphicFrameMkLst>
            <pc:docMk/>
            <pc:sldMk cId="3257457395" sldId="2103813146"/>
            <ac:graphicFrameMk id="7" creationId="{4A96DB91-B4E9-3E64-C8B4-FCE08A2F499C}"/>
          </ac:graphicFrameMkLst>
        </pc:graphicFrameChg>
      </pc:sldChg>
      <pc:sldChg chg="addSp delSp modSp new del mod ord delAnim modAnim">
        <pc:chgData name="Oleksii Oleksenko" userId="741c46e5-89b3-4b36-8583-21f57a622ef4" providerId="ADAL" clId="{A071D5CE-D5F8-42C5-AAC0-47A7DCD622EF}" dt="2023-02-27T15:04:08.764" v="887" actId="47"/>
        <pc:sldMkLst>
          <pc:docMk/>
          <pc:sldMk cId="3454519143" sldId="2103813146"/>
        </pc:sldMkLst>
        <pc:spChg chg="mod">
          <ac:chgData name="Oleksii Oleksenko" userId="741c46e5-89b3-4b36-8583-21f57a622ef4" providerId="ADAL" clId="{A071D5CE-D5F8-42C5-AAC0-47A7DCD622EF}" dt="2023-02-27T14:54:04.525" v="402" actId="20577"/>
          <ac:spMkLst>
            <pc:docMk/>
            <pc:sldMk cId="3454519143" sldId="2103813146"/>
            <ac:spMk id="2" creationId="{96EE52B7-2D3C-E5C1-3C1C-23E45CC9040E}"/>
          </ac:spMkLst>
        </pc:spChg>
        <pc:spChg chg="mod">
          <ac:chgData name="Oleksii Oleksenko" userId="741c46e5-89b3-4b36-8583-21f57a622ef4" providerId="ADAL" clId="{A071D5CE-D5F8-42C5-AAC0-47A7DCD622EF}" dt="2023-02-27T15:02:22.140" v="751" actId="20577"/>
          <ac:spMkLst>
            <pc:docMk/>
            <pc:sldMk cId="3454519143" sldId="2103813146"/>
            <ac:spMk id="3" creationId="{58276F47-4CDD-0C09-AC38-F0E0FCD3C864}"/>
          </ac:spMkLst>
        </pc:spChg>
        <pc:spChg chg="add del mod">
          <ac:chgData name="Oleksii Oleksenko" userId="741c46e5-89b3-4b36-8583-21f57a622ef4" providerId="ADAL" clId="{A071D5CE-D5F8-42C5-AAC0-47A7DCD622EF}" dt="2023-02-27T15:02:24.225" v="752" actId="478"/>
          <ac:spMkLst>
            <pc:docMk/>
            <pc:sldMk cId="3454519143" sldId="2103813146"/>
            <ac:spMk id="4" creationId="{16D9A936-6A28-43AF-83C9-CD10FD3715B4}"/>
          </ac:spMkLst>
        </pc:spChg>
      </pc:sldChg>
      <pc:sldChg chg="add del">
        <pc:chgData name="Oleksii Oleksenko" userId="741c46e5-89b3-4b36-8583-21f57a622ef4" providerId="ADAL" clId="{A071D5CE-D5F8-42C5-AAC0-47A7DCD622EF}" dt="2023-03-17T13:53:18.174" v="6707" actId="47"/>
        <pc:sldMkLst>
          <pc:docMk/>
          <pc:sldMk cId="754500684" sldId="2103813147"/>
        </pc:sldMkLst>
      </pc:sldChg>
      <pc:sldChg chg="addSp delSp modSp new del mod modClrScheme delAnim modAnim chgLayout">
        <pc:chgData name="Oleksii Oleksenko" userId="741c46e5-89b3-4b36-8583-21f57a622ef4" providerId="ADAL" clId="{A071D5CE-D5F8-42C5-AAC0-47A7DCD622EF}" dt="2023-02-27T15:17:10.991" v="1220" actId="47"/>
        <pc:sldMkLst>
          <pc:docMk/>
          <pc:sldMk cId="818825751" sldId="2103813147"/>
        </pc:sldMkLst>
        <pc:spChg chg="mod ord">
          <ac:chgData name="Oleksii Oleksenko" userId="741c46e5-89b3-4b36-8583-21f57a622ef4" providerId="ADAL" clId="{A071D5CE-D5F8-42C5-AAC0-47A7DCD622EF}" dt="2023-02-27T15:02:12.681" v="750" actId="115"/>
          <ac:spMkLst>
            <pc:docMk/>
            <pc:sldMk cId="818825751" sldId="2103813147"/>
            <ac:spMk id="2" creationId="{CAAA5EF3-B9C1-B41E-AED4-AC80B94539FC}"/>
          </ac:spMkLst>
        </pc:spChg>
        <pc:spChg chg="del mod ord">
          <ac:chgData name="Oleksii Oleksenko" userId="741c46e5-89b3-4b36-8583-21f57a622ef4" providerId="ADAL" clId="{A071D5CE-D5F8-42C5-AAC0-47A7DCD622EF}" dt="2023-02-27T15:01:54.480" v="715" actId="700"/>
          <ac:spMkLst>
            <pc:docMk/>
            <pc:sldMk cId="818825751" sldId="2103813147"/>
            <ac:spMk id="3" creationId="{C4959036-3958-3DC8-B957-8723205D7081}"/>
          </ac:spMkLst>
        </pc:spChg>
        <pc:spChg chg="del">
          <ac:chgData name="Oleksii Oleksenko" userId="741c46e5-89b3-4b36-8583-21f57a622ef4" providerId="ADAL" clId="{A071D5CE-D5F8-42C5-AAC0-47A7DCD622EF}" dt="2023-02-27T15:01:54.480" v="715" actId="700"/>
          <ac:spMkLst>
            <pc:docMk/>
            <pc:sldMk cId="818825751" sldId="2103813147"/>
            <ac:spMk id="4" creationId="{7FD23C05-5129-829D-2334-BF047EB414D0}"/>
          </ac:spMkLst>
        </pc:spChg>
        <pc:spChg chg="add mod ord">
          <ac:chgData name="Oleksii Oleksenko" userId="741c46e5-89b3-4b36-8583-21f57a622ef4" providerId="ADAL" clId="{A071D5CE-D5F8-42C5-AAC0-47A7DCD622EF}" dt="2023-02-27T15:13:20.822" v="1162" actId="20577"/>
          <ac:spMkLst>
            <pc:docMk/>
            <pc:sldMk cId="818825751" sldId="2103813147"/>
            <ac:spMk id="5" creationId="{FB728A6B-FA3F-1799-59F3-F384013751C8}"/>
          </ac:spMkLst>
        </pc:spChg>
        <pc:spChg chg="add mod">
          <ac:chgData name="Oleksii Oleksenko" userId="741c46e5-89b3-4b36-8583-21f57a622ef4" providerId="ADAL" clId="{A071D5CE-D5F8-42C5-AAC0-47A7DCD622EF}" dt="2023-02-27T15:15:19.979" v="1203" actId="207"/>
          <ac:spMkLst>
            <pc:docMk/>
            <pc:sldMk cId="818825751" sldId="2103813147"/>
            <ac:spMk id="6" creationId="{8CE8CC46-4173-6C0A-0FFF-17954B8400AE}"/>
          </ac:spMkLst>
        </pc:spChg>
        <pc:spChg chg="add del mod">
          <ac:chgData name="Oleksii Oleksenko" userId="741c46e5-89b3-4b36-8583-21f57a622ef4" providerId="ADAL" clId="{A071D5CE-D5F8-42C5-AAC0-47A7DCD622EF}" dt="2023-02-27T15:15:37.066" v="1204" actId="478"/>
          <ac:spMkLst>
            <pc:docMk/>
            <pc:sldMk cId="818825751" sldId="2103813147"/>
            <ac:spMk id="7" creationId="{58DB2C45-D541-C394-57EB-E2E1FD349921}"/>
          </ac:spMkLst>
        </pc:spChg>
        <pc:graphicFrameChg chg="add mod modGraphic">
          <ac:chgData name="Oleksii Oleksenko" userId="741c46e5-89b3-4b36-8583-21f57a622ef4" providerId="ADAL" clId="{A071D5CE-D5F8-42C5-AAC0-47A7DCD622EF}" dt="2023-02-27T15:16:22.096" v="1219" actId="1076"/>
          <ac:graphicFrameMkLst>
            <pc:docMk/>
            <pc:sldMk cId="818825751" sldId="2103813147"/>
            <ac:graphicFrameMk id="8" creationId="{032FD9B8-F6D6-A5E0-1032-F7C9F9A77A72}"/>
          </ac:graphicFrameMkLst>
        </pc:graphicFrameChg>
      </pc:sldChg>
      <pc:sldChg chg="add del">
        <pc:chgData name="Oleksii Oleksenko" userId="741c46e5-89b3-4b36-8583-21f57a622ef4" providerId="ADAL" clId="{A071D5CE-D5F8-42C5-AAC0-47A7DCD622EF}" dt="2023-02-27T17:06:50.292" v="2827"/>
        <pc:sldMkLst>
          <pc:docMk/>
          <pc:sldMk cId="3370070926" sldId="2103813147"/>
        </pc:sldMkLst>
      </pc:sldChg>
      <pc:sldChg chg="addSp delSp modSp add del mod">
        <pc:chgData name="Oleksii Oleksenko" userId="741c46e5-89b3-4b36-8583-21f57a622ef4" providerId="ADAL" clId="{A071D5CE-D5F8-42C5-AAC0-47A7DCD622EF}" dt="2023-03-17T12:04:29.523" v="5288" actId="2696"/>
        <pc:sldMkLst>
          <pc:docMk/>
          <pc:sldMk cId="3839257221" sldId="2103813147"/>
        </pc:sldMkLst>
        <pc:spChg chg="mod">
          <ac:chgData name="Oleksii Oleksenko" userId="741c46e5-89b3-4b36-8583-21f57a622ef4" providerId="ADAL" clId="{A071D5CE-D5F8-42C5-AAC0-47A7DCD622EF}" dt="2023-03-17T11:08:43.395" v="4011"/>
          <ac:spMkLst>
            <pc:docMk/>
            <pc:sldMk cId="3839257221" sldId="2103813147"/>
            <ac:spMk id="2" creationId="{352FFEE2-F29F-DE85-19A6-E7F3E5EEB5E8}"/>
          </ac:spMkLst>
        </pc:spChg>
        <pc:spChg chg="del">
          <ac:chgData name="Oleksii Oleksenko" userId="741c46e5-89b3-4b36-8583-21f57a622ef4" providerId="ADAL" clId="{A071D5CE-D5F8-42C5-AAC0-47A7DCD622EF}" dt="2023-02-27T17:09:45.165" v="2943" actId="478"/>
          <ac:spMkLst>
            <pc:docMk/>
            <pc:sldMk cId="3839257221" sldId="2103813147"/>
            <ac:spMk id="3" creationId="{44346A50-0319-91E6-2B41-D4503FC96678}"/>
          </ac:spMkLst>
        </pc:spChg>
        <pc:spChg chg="mod">
          <ac:chgData name="Oleksii Oleksenko" userId="741c46e5-89b3-4b36-8583-21f57a622ef4" providerId="ADAL" clId="{A071D5CE-D5F8-42C5-AAC0-47A7DCD622EF}" dt="2023-02-27T17:11:59.797" v="2967" actId="20577"/>
          <ac:spMkLst>
            <pc:docMk/>
            <pc:sldMk cId="3839257221" sldId="2103813147"/>
            <ac:spMk id="5" creationId="{4CE3EC2D-FA54-EC9C-1084-C33637CCC9F3}"/>
          </ac:spMkLst>
        </pc:spChg>
        <pc:spChg chg="add mod">
          <ac:chgData name="Oleksii Oleksenko" userId="741c46e5-89b3-4b36-8583-21f57a622ef4" providerId="ADAL" clId="{A071D5CE-D5F8-42C5-AAC0-47A7DCD622EF}" dt="2023-02-27T17:09:45.428" v="2944"/>
          <ac:spMkLst>
            <pc:docMk/>
            <pc:sldMk cId="3839257221" sldId="2103813147"/>
            <ac:spMk id="8" creationId="{67D2A108-B521-8AB0-7EA9-11C1C562F2A3}"/>
          </ac:spMkLst>
        </pc:spChg>
        <pc:graphicFrameChg chg="add del mod">
          <ac:chgData name="Oleksii Oleksenko" userId="741c46e5-89b3-4b36-8583-21f57a622ef4" providerId="ADAL" clId="{A071D5CE-D5F8-42C5-AAC0-47A7DCD622EF}" dt="2023-02-27T17:10:12.477" v="2949" actId="478"/>
          <ac:graphicFrameMkLst>
            <pc:docMk/>
            <pc:sldMk cId="3839257221" sldId="2103813147"/>
            <ac:graphicFrameMk id="6" creationId="{20A4A8FB-417C-BF8A-16CC-F186DC3EE468}"/>
          </ac:graphicFrameMkLst>
        </pc:graphicFrameChg>
        <pc:graphicFrameChg chg="del">
          <ac:chgData name="Oleksii Oleksenko" userId="741c46e5-89b3-4b36-8583-21f57a622ef4" providerId="ADAL" clId="{A071D5CE-D5F8-42C5-AAC0-47A7DCD622EF}" dt="2023-02-27T17:09:45.165" v="2943" actId="478"/>
          <ac:graphicFrameMkLst>
            <pc:docMk/>
            <pc:sldMk cId="3839257221" sldId="2103813147"/>
            <ac:graphicFrameMk id="7" creationId="{4A96DB91-B4E9-3E64-C8B4-FCE08A2F499C}"/>
          </ac:graphicFrameMkLst>
        </pc:graphicFrameChg>
      </pc:sldChg>
      <pc:sldChg chg="addSp delSp modSp add del mod">
        <pc:chgData name="Oleksii Oleksenko" userId="741c46e5-89b3-4b36-8583-21f57a622ef4" providerId="ADAL" clId="{A071D5CE-D5F8-42C5-AAC0-47A7DCD622EF}" dt="2023-02-27T17:06:02.472" v="2810" actId="2696"/>
        <pc:sldMkLst>
          <pc:docMk/>
          <pc:sldMk cId="4142970346" sldId="2103813147"/>
        </pc:sldMkLst>
        <pc:spChg chg="add mod">
          <ac:chgData name="Oleksii Oleksenko" userId="741c46e5-89b3-4b36-8583-21f57a622ef4" providerId="ADAL" clId="{A071D5CE-D5F8-42C5-AAC0-47A7DCD622EF}" dt="2023-02-27T16:50:19.601" v="2196"/>
          <ac:spMkLst>
            <pc:docMk/>
            <pc:sldMk cId="4142970346" sldId="2103813147"/>
            <ac:spMk id="3" creationId="{44346A50-0319-91E6-2B41-D4503FC96678}"/>
          </ac:spMkLst>
        </pc:spChg>
        <pc:spChg chg="mod">
          <ac:chgData name="Oleksii Oleksenko" userId="741c46e5-89b3-4b36-8583-21f57a622ef4" providerId="ADAL" clId="{A071D5CE-D5F8-42C5-AAC0-47A7DCD622EF}" dt="2023-02-27T16:47:18.720" v="2144" actId="1076"/>
          <ac:spMkLst>
            <pc:docMk/>
            <pc:sldMk cId="4142970346" sldId="2103813147"/>
            <ac:spMk id="5" creationId="{4CE3EC2D-FA54-EC9C-1084-C33637CCC9F3}"/>
          </ac:spMkLst>
        </pc:spChg>
        <pc:spChg chg="del">
          <ac:chgData name="Oleksii Oleksenko" userId="741c46e5-89b3-4b36-8583-21f57a622ef4" providerId="ADAL" clId="{A071D5CE-D5F8-42C5-AAC0-47A7DCD622EF}" dt="2023-02-27T16:50:19.341" v="2195" actId="478"/>
          <ac:spMkLst>
            <pc:docMk/>
            <pc:sldMk cId="4142970346" sldId="2103813147"/>
            <ac:spMk id="6" creationId="{52178E38-E3FF-C0AA-9C46-69E7657DB33F}"/>
          </ac:spMkLst>
        </pc:spChg>
        <pc:spChg chg="del">
          <ac:chgData name="Oleksii Oleksenko" userId="741c46e5-89b3-4b36-8583-21f57a622ef4" providerId="ADAL" clId="{A071D5CE-D5F8-42C5-AAC0-47A7DCD622EF}" dt="2023-02-27T16:47:01.998" v="2140" actId="478"/>
          <ac:spMkLst>
            <pc:docMk/>
            <pc:sldMk cId="4142970346" sldId="2103813147"/>
            <ac:spMk id="10" creationId="{8B1E9AA3-A19D-0E66-8598-303ABB1D7CE1}"/>
          </ac:spMkLst>
        </pc:spChg>
        <pc:spChg chg="del">
          <ac:chgData name="Oleksii Oleksenko" userId="741c46e5-89b3-4b36-8583-21f57a622ef4" providerId="ADAL" clId="{A071D5CE-D5F8-42C5-AAC0-47A7DCD622EF}" dt="2023-02-27T16:46:54.390" v="2138" actId="478"/>
          <ac:spMkLst>
            <pc:docMk/>
            <pc:sldMk cId="4142970346" sldId="2103813147"/>
            <ac:spMk id="11" creationId="{90833632-CCE6-2AE2-C811-969D0A720FB8}"/>
          </ac:spMkLst>
        </pc:spChg>
        <pc:spChg chg="del">
          <ac:chgData name="Oleksii Oleksenko" userId="741c46e5-89b3-4b36-8583-21f57a622ef4" providerId="ADAL" clId="{A071D5CE-D5F8-42C5-AAC0-47A7DCD622EF}" dt="2023-02-27T16:46:54.390" v="2138" actId="478"/>
          <ac:spMkLst>
            <pc:docMk/>
            <pc:sldMk cId="4142970346" sldId="2103813147"/>
            <ac:spMk id="12" creationId="{D25CF525-6B1F-3E99-FF04-2D52FF8E5CBA}"/>
          </ac:spMkLst>
        </pc:spChg>
        <pc:spChg chg="del">
          <ac:chgData name="Oleksii Oleksenko" userId="741c46e5-89b3-4b36-8583-21f57a622ef4" providerId="ADAL" clId="{A071D5CE-D5F8-42C5-AAC0-47A7DCD622EF}" dt="2023-02-27T16:46:57.211" v="2139" actId="478"/>
          <ac:spMkLst>
            <pc:docMk/>
            <pc:sldMk cId="4142970346" sldId="2103813147"/>
            <ac:spMk id="14" creationId="{7279321C-26E3-E9D0-3E33-EFE71D1FBB40}"/>
          </ac:spMkLst>
        </pc:spChg>
        <pc:spChg chg="del">
          <ac:chgData name="Oleksii Oleksenko" userId="741c46e5-89b3-4b36-8583-21f57a622ef4" providerId="ADAL" clId="{A071D5CE-D5F8-42C5-AAC0-47A7DCD622EF}" dt="2023-02-27T16:46:54.390" v="2138" actId="478"/>
          <ac:spMkLst>
            <pc:docMk/>
            <pc:sldMk cId="4142970346" sldId="2103813147"/>
            <ac:spMk id="15" creationId="{16DF31E1-39AA-2C08-0A86-184F3854B6C8}"/>
          </ac:spMkLst>
        </pc:spChg>
        <pc:spChg chg="del">
          <ac:chgData name="Oleksii Oleksenko" userId="741c46e5-89b3-4b36-8583-21f57a622ef4" providerId="ADAL" clId="{A071D5CE-D5F8-42C5-AAC0-47A7DCD622EF}" dt="2023-02-27T16:46:54.390" v="2138" actId="478"/>
          <ac:spMkLst>
            <pc:docMk/>
            <pc:sldMk cId="4142970346" sldId="2103813147"/>
            <ac:spMk id="16" creationId="{AFD6E206-AA8B-EDE1-1895-AFE7826F80E4}"/>
          </ac:spMkLst>
        </pc:spChg>
        <pc:spChg chg="del">
          <ac:chgData name="Oleksii Oleksenko" userId="741c46e5-89b3-4b36-8583-21f57a622ef4" providerId="ADAL" clId="{A071D5CE-D5F8-42C5-AAC0-47A7DCD622EF}" dt="2023-02-27T16:46:54.390" v="2138" actId="478"/>
          <ac:spMkLst>
            <pc:docMk/>
            <pc:sldMk cId="4142970346" sldId="2103813147"/>
            <ac:spMk id="17" creationId="{8080BAB1-DFD1-C2AC-6CAB-5CEC8D6CC98C}"/>
          </ac:spMkLst>
        </pc:spChg>
        <pc:spChg chg="del">
          <ac:chgData name="Oleksii Oleksenko" userId="741c46e5-89b3-4b36-8583-21f57a622ef4" providerId="ADAL" clId="{A071D5CE-D5F8-42C5-AAC0-47A7DCD622EF}" dt="2023-02-27T16:46:54.390" v="2138" actId="478"/>
          <ac:spMkLst>
            <pc:docMk/>
            <pc:sldMk cId="4142970346" sldId="2103813147"/>
            <ac:spMk id="18" creationId="{4BE631EB-F380-7D80-3FAD-AFF602FF6840}"/>
          </ac:spMkLst>
        </pc:spChg>
        <pc:spChg chg="del">
          <ac:chgData name="Oleksii Oleksenko" userId="741c46e5-89b3-4b36-8583-21f57a622ef4" providerId="ADAL" clId="{A071D5CE-D5F8-42C5-AAC0-47A7DCD622EF}" dt="2023-02-27T16:47:57.206" v="2147" actId="478"/>
          <ac:spMkLst>
            <pc:docMk/>
            <pc:sldMk cId="4142970346" sldId="2103813147"/>
            <ac:spMk id="19" creationId="{75B1B899-91F1-EC72-D5BD-C6750B80C2DF}"/>
          </ac:spMkLst>
        </pc:spChg>
        <pc:spChg chg="del">
          <ac:chgData name="Oleksii Oleksenko" userId="741c46e5-89b3-4b36-8583-21f57a622ef4" providerId="ADAL" clId="{A071D5CE-D5F8-42C5-AAC0-47A7DCD622EF}" dt="2023-02-27T16:47:57.206" v="2147" actId="478"/>
          <ac:spMkLst>
            <pc:docMk/>
            <pc:sldMk cId="4142970346" sldId="2103813147"/>
            <ac:spMk id="20" creationId="{C720F9D3-602C-4D19-B9CB-2C21B78D8249}"/>
          </ac:spMkLst>
        </pc:spChg>
        <pc:spChg chg="del">
          <ac:chgData name="Oleksii Oleksenko" userId="741c46e5-89b3-4b36-8583-21f57a622ef4" providerId="ADAL" clId="{A071D5CE-D5F8-42C5-AAC0-47A7DCD622EF}" dt="2023-02-27T16:47:01.998" v="2140" actId="478"/>
          <ac:spMkLst>
            <pc:docMk/>
            <pc:sldMk cId="4142970346" sldId="2103813147"/>
            <ac:spMk id="21" creationId="{BECAAE67-B0CC-B6ED-43C8-8D8C1962468A}"/>
          </ac:spMkLst>
        </pc:spChg>
      </pc:sldChg>
      <pc:sldChg chg="addSp delSp modSp add del mod">
        <pc:chgData name="Oleksii Oleksenko" userId="741c46e5-89b3-4b36-8583-21f57a622ef4" providerId="ADAL" clId="{A071D5CE-D5F8-42C5-AAC0-47A7DCD622EF}" dt="2023-03-17T12:04:29.523" v="5288" actId="2696"/>
        <pc:sldMkLst>
          <pc:docMk/>
          <pc:sldMk cId="2096208018" sldId="2103813148"/>
        </pc:sldMkLst>
        <pc:spChg chg="mod">
          <ac:chgData name="Oleksii Oleksenko" userId="741c46e5-89b3-4b36-8583-21f57a622ef4" providerId="ADAL" clId="{A071D5CE-D5F8-42C5-AAC0-47A7DCD622EF}" dt="2023-03-17T11:08:46.050" v="4012"/>
          <ac:spMkLst>
            <pc:docMk/>
            <pc:sldMk cId="2096208018" sldId="2103813148"/>
            <ac:spMk id="2" creationId="{352FFEE2-F29F-DE85-19A6-E7F3E5EEB5E8}"/>
          </ac:spMkLst>
        </pc:spChg>
        <pc:spChg chg="add mod">
          <ac:chgData name="Oleksii Oleksenko" userId="741c46e5-89b3-4b36-8583-21f57a622ef4" providerId="ADAL" clId="{A071D5CE-D5F8-42C5-AAC0-47A7DCD622EF}" dt="2023-02-27T17:09:19.732" v="2942" actId="20577"/>
          <ac:spMkLst>
            <pc:docMk/>
            <pc:sldMk cId="2096208018" sldId="2103813148"/>
            <ac:spMk id="3" creationId="{5638055F-E321-EDBD-EBFE-88B2F3BF770F}"/>
          </ac:spMkLst>
        </pc:spChg>
        <pc:spChg chg="mod">
          <ac:chgData name="Oleksii Oleksenko" userId="741c46e5-89b3-4b36-8583-21f57a622ef4" providerId="ADAL" clId="{A071D5CE-D5F8-42C5-AAC0-47A7DCD622EF}" dt="2023-02-27T17:10:32.781" v="2951" actId="20577"/>
          <ac:spMkLst>
            <pc:docMk/>
            <pc:sldMk cId="2096208018" sldId="2103813148"/>
            <ac:spMk id="5" creationId="{4CE3EC2D-FA54-EC9C-1084-C33637CCC9F3}"/>
          </ac:spMkLst>
        </pc:spChg>
        <pc:spChg chg="add del mod">
          <ac:chgData name="Oleksii Oleksenko" userId="741c46e5-89b3-4b36-8583-21f57a622ef4" providerId="ADAL" clId="{A071D5CE-D5F8-42C5-AAC0-47A7DCD622EF}" dt="2023-02-27T17:10:45.172" v="2953"/>
          <ac:spMkLst>
            <pc:docMk/>
            <pc:sldMk cId="2096208018" sldId="2103813148"/>
            <ac:spMk id="6" creationId="{E56D7F4A-83C5-44DB-14AD-C264462EDA40}"/>
          </ac:spMkLst>
        </pc:spChg>
        <pc:spChg chg="add del mod">
          <ac:chgData name="Oleksii Oleksenko" userId="741c46e5-89b3-4b36-8583-21f57a622ef4" providerId="ADAL" clId="{A071D5CE-D5F8-42C5-AAC0-47A7DCD622EF}" dt="2023-02-27T17:10:45.172" v="2953"/>
          <ac:spMkLst>
            <pc:docMk/>
            <pc:sldMk cId="2096208018" sldId="2103813148"/>
            <ac:spMk id="8" creationId="{E4953CAE-DB25-F811-D1AE-662112D4A62B}"/>
          </ac:spMkLst>
        </pc:spChg>
        <pc:spChg chg="add del mod">
          <ac:chgData name="Oleksii Oleksenko" userId="741c46e5-89b3-4b36-8583-21f57a622ef4" providerId="ADAL" clId="{A071D5CE-D5F8-42C5-AAC0-47A7DCD622EF}" dt="2023-02-27T17:10:45.172" v="2953"/>
          <ac:spMkLst>
            <pc:docMk/>
            <pc:sldMk cId="2096208018" sldId="2103813148"/>
            <ac:spMk id="9" creationId="{94803F2C-7490-63C5-D079-B73ED3EABA0A}"/>
          </ac:spMkLst>
        </pc:spChg>
        <pc:spChg chg="mod">
          <ac:chgData name="Oleksii Oleksenko" userId="741c46e5-89b3-4b36-8583-21f57a622ef4" providerId="ADAL" clId="{A071D5CE-D5F8-42C5-AAC0-47A7DCD622EF}" dt="2023-02-27T17:09:04.227" v="2938" actId="20577"/>
          <ac:spMkLst>
            <pc:docMk/>
            <pc:sldMk cId="2096208018" sldId="2103813148"/>
            <ac:spMk id="11" creationId="{90833632-CCE6-2AE2-C811-969D0A720FB8}"/>
          </ac:spMkLst>
        </pc:spChg>
        <pc:spChg chg="del">
          <ac:chgData name="Oleksii Oleksenko" userId="741c46e5-89b3-4b36-8583-21f57a622ef4" providerId="ADAL" clId="{A071D5CE-D5F8-42C5-AAC0-47A7DCD622EF}" dt="2023-02-27T17:08:35.116" v="2927" actId="478"/>
          <ac:spMkLst>
            <pc:docMk/>
            <pc:sldMk cId="2096208018" sldId="2103813148"/>
            <ac:spMk id="12" creationId="{D25CF525-6B1F-3E99-FF04-2D52FF8E5CBA}"/>
          </ac:spMkLst>
        </pc:spChg>
        <pc:spChg chg="mod">
          <ac:chgData name="Oleksii Oleksenko" userId="741c46e5-89b3-4b36-8583-21f57a622ef4" providerId="ADAL" clId="{A071D5CE-D5F8-42C5-AAC0-47A7DCD622EF}" dt="2023-02-27T17:12:44.909" v="2975" actId="1076"/>
          <ac:spMkLst>
            <pc:docMk/>
            <pc:sldMk cId="2096208018" sldId="2103813148"/>
            <ac:spMk id="19" creationId="{75B1B899-91F1-EC72-D5BD-C6750B80C2DF}"/>
          </ac:spMkLst>
        </pc:spChg>
        <pc:spChg chg="mod">
          <ac:chgData name="Oleksii Oleksenko" userId="741c46e5-89b3-4b36-8583-21f57a622ef4" providerId="ADAL" clId="{A071D5CE-D5F8-42C5-AAC0-47A7DCD622EF}" dt="2023-02-27T17:08:42.826" v="2929" actId="1076"/>
          <ac:spMkLst>
            <pc:docMk/>
            <pc:sldMk cId="2096208018" sldId="2103813148"/>
            <ac:spMk id="24" creationId="{49DD7358-E5EF-BC38-9455-856BDE6C1078}"/>
          </ac:spMkLst>
        </pc:spChg>
        <pc:graphicFrameChg chg="mod">
          <ac:chgData name="Oleksii Oleksenko" userId="741c46e5-89b3-4b36-8583-21f57a622ef4" providerId="ADAL" clId="{A071D5CE-D5F8-42C5-AAC0-47A7DCD622EF}" dt="2023-02-27T17:08:40.136" v="2928" actId="1076"/>
          <ac:graphicFrameMkLst>
            <pc:docMk/>
            <pc:sldMk cId="2096208018" sldId="2103813148"/>
            <ac:graphicFrameMk id="7" creationId="{4A96DB91-B4E9-3E64-C8B4-FCE08A2F499C}"/>
          </ac:graphicFrameMkLst>
        </pc:graphicFrameChg>
      </pc:sldChg>
      <pc:sldChg chg="addSp delSp modSp add mod ord">
        <pc:chgData name="Oleksii Oleksenko" userId="741c46e5-89b3-4b36-8583-21f57a622ef4" providerId="ADAL" clId="{A071D5CE-D5F8-42C5-AAC0-47A7DCD622EF}" dt="2023-03-17T14:21:19.938" v="7277" actId="1076"/>
        <pc:sldMkLst>
          <pc:docMk/>
          <pc:sldMk cId="3051803739" sldId="2103813148"/>
        </pc:sldMkLst>
        <pc:spChg chg="mod">
          <ac:chgData name="Oleksii Oleksenko" userId="741c46e5-89b3-4b36-8583-21f57a622ef4" providerId="ADAL" clId="{A071D5CE-D5F8-42C5-AAC0-47A7DCD622EF}" dt="2023-03-17T14:05:50.364" v="6997" actId="20577"/>
          <ac:spMkLst>
            <pc:docMk/>
            <pc:sldMk cId="3051803739" sldId="2103813148"/>
            <ac:spMk id="2" creationId="{352FFEE2-F29F-DE85-19A6-E7F3E5EEB5E8}"/>
          </ac:spMkLst>
        </pc:spChg>
        <pc:spChg chg="del mod">
          <ac:chgData name="Oleksii Oleksenko" userId="741c46e5-89b3-4b36-8583-21f57a622ef4" providerId="ADAL" clId="{A071D5CE-D5F8-42C5-AAC0-47A7DCD622EF}" dt="2023-03-17T13:58:37" v="6847" actId="478"/>
          <ac:spMkLst>
            <pc:docMk/>
            <pc:sldMk cId="3051803739" sldId="2103813148"/>
            <ac:spMk id="3" creationId="{5638055F-E321-EDBD-EBFE-88B2F3BF770F}"/>
          </ac:spMkLst>
        </pc:spChg>
        <pc:spChg chg="del mod">
          <ac:chgData name="Oleksii Oleksenko" userId="741c46e5-89b3-4b36-8583-21f57a622ef4" providerId="ADAL" clId="{A071D5CE-D5F8-42C5-AAC0-47A7DCD622EF}" dt="2023-03-17T14:05:05.403" v="6972" actId="478"/>
          <ac:spMkLst>
            <pc:docMk/>
            <pc:sldMk cId="3051803739" sldId="2103813148"/>
            <ac:spMk id="4" creationId="{17C49F10-1C18-04AA-2CB4-E4C8CF880CCC}"/>
          </ac:spMkLst>
        </pc:spChg>
        <pc:spChg chg="del mod">
          <ac:chgData name="Oleksii Oleksenko" userId="741c46e5-89b3-4b36-8583-21f57a622ef4" providerId="ADAL" clId="{A071D5CE-D5F8-42C5-AAC0-47A7DCD622EF}" dt="2023-03-17T14:05:05.403" v="6972" actId="478"/>
          <ac:spMkLst>
            <pc:docMk/>
            <pc:sldMk cId="3051803739" sldId="2103813148"/>
            <ac:spMk id="5" creationId="{4CE3EC2D-FA54-EC9C-1084-C33637CCC9F3}"/>
          </ac:spMkLst>
        </pc:spChg>
        <pc:spChg chg="del mod">
          <ac:chgData name="Oleksii Oleksenko" userId="741c46e5-89b3-4b36-8583-21f57a622ef4" providerId="ADAL" clId="{A071D5CE-D5F8-42C5-AAC0-47A7DCD622EF}" dt="2023-03-17T14:05:05.403" v="6972" actId="478"/>
          <ac:spMkLst>
            <pc:docMk/>
            <pc:sldMk cId="3051803739" sldId="2103813148"/>
            <ac:spMk id="11" creationId="{90833632-CCE6-2AE2-C811-969D0A720FB8}"/>
          </ac:spMkLst>
        </pc:spChg>
        <pc:spChg chg="add mod">
          <ac:chgData name="Oleksii Oleksenko" userId="741c46e5-89b3-4b36-8583-21f57a622ef4" providerId="ADAL" clId="{A071D5CE-D5F8-42C5-AAC0-47A7DCD622EF}" dt="2023-03-17T13:53:05.513" v="6697" actId="1076"/>
          <ac:spMkLst>
            <pc:docMk/>
            <pc:sldMk cId="3051803739" sldId="2103813148"/>
            <ac:spMk id="12" creationId="{3F75B310-ECB2-3DE4-E93E-810D92F87111}"/>
          </ac:spMkLst>
        </pc:spChg>
        <pc:spChg chg="add del mod">
          <ac:chgData name="Oleksii Oleksenko" userId="741c46e5-89b3-4b36-8583-21f57a622ef4" providerId="ADAL" clId="{A071D5CE-D5F8-42C5-AAC0-47A7DCD622EF}" dt="2023-03-17T13:59:41.217" v="6882" actId="478"/>
          <ac:spMkLst>
            <pc:docMk/>
            <pc:sldMk cId="3051803739" sldId="2103813148"/>
            <ac:spMk id="17" creationId="{FBC3AF97-D2B2-5282-487E-0727EDD02A68}"/>
          </ac:spMkLst>
        </pc:spChg>
        <pc:spChg chg="add del mod">
          <ac:chgData name="Oleksii Oleksenko" userId="741c46e5-89b3-4b36-8583-21f57a622ef4" providerId="ADAL" clId="{A071D5CE-D5F8-42C5-AAC0-47A7DCD622EF}" dt="2023-03-17T14:05:05.403" v="6972" actId="478"/>
          <ac:spMkLst>
            <pc:docMk/>
            <pc:sldMk cId="3051803739" sldId="2103813148"/>
            <ac:spMk id="18" creationId="{3CE541B7-BA2B-62FF-08A0-03B0B15D4D79}"/>
          </ac:spMkLst>
        </pc:spChg>
        <pc:spChg chg="del mod">
          <ac:chgData name="Oleksii Oleksenko" userId="741c46e5-89b3-4b36-8583-21f57a622ef4" providerId="ADAL" clId="{A071D5CE-D5F8-42C5-AAC0-47A7DCD622EF}" dt="2023-03-17T14:05:09.210" v="6974" actId="478"/>
          <ac:spMkLst>
            <pc:docMk/>
            <pc:sldMk cId="3051803739" sldId="2103813148"/>
            <ac:spMk id="19" creationId="{75B1B899-91F1-EC72-D5BD-C6750B80C2DF}"/>
          </ac:spMkLst>
        </pc:spChg>
        <pc:spChg chg="del mod">
          <ac:chgData name="Oleksii Oleksenko" userId="741c46e5-89b3-4b36-8583-21f57a622ef4" providerId="ADAL" clId="{A071D5CE-D5F8-42C5-AAC0-47A7DCD622EF}" dt="2023-03-17T14:03:16.802" v="6948" actId="478"/>
          <ac:spMkLst>
            <pc:docMk/>
            <pc:sldMk cId="3051803739" sldId="2103813148"/>
            <ac:spMk id="20" creationId="{C720F9D3-602C-4D19-B9CB-2C21B78D8249}"/>
          </ac:spMkLst>
        </pc:spChg>
        <pc:spChg chg="add del mod">
          <ac:chgData name="Oleksii Oleksenko" userId="741c46e5-89b3-4b36-8583-21f57a622ef4" providerId="ADAL" clId="{A071D5CE-D5F8-42C5-AAC0-47A7DCD622EF}" dt="2023-03-17T14:05:05.403" v="6972" actId="478"/>
          <ac:spMkLst>
            <pc:docMk/>
            <pc:sldMk cId="3051803739" sldId="2103813148"/>
            <ac:spMk id="21" creationId="{38CFE89E-9C36-0D03-4E99-50F43D81F51B}"/>
          </ac:spMkLst>
        </pc:spChg>
        <pc:spChg chg="add del mod">
          <ac:chgData name="Oleksii Oleksenko" userId="741c46e5-89b3-4b36-8583-21f57a622ef4" providerId="ADAL" clId="{A071D5CE-D5F8-42C5-AAC0-47A7DCD622EF}" dt="2023-03-17T14:05:05.403" v="6972" actId="478"/>
          <ac:spMkLst>
            <pc:docMk/>
            <pc:sldMk cId="3051803739" sldId="2103813148"/>
            <ac:spMk id="22" creationId="{F0BE3E88-452D-424B-C024-392F3D6CCB5F}"/>
          </ac:spMkLst>
        </pc:spChg>
        <pc:spChg chg="add del mod">
          <ac:chgData name="Oleksii Oleksenko" userId="741c46e5-89b3-4b36-8583-21f57a622ef4" providerId="ADAL" clId="{A071D5CE-D5F8-42C5-AAC0-47A7DCD622EF}" dt="2023-03-17T14:05:07.378" v="6973" actId="478"/>
          <ac:spMkLst>
            <pc:docMk/>
            <pc:sldMk cId="3051803739" sldId="2103813148"/>
            <ac:spMk id="23" creationId="{6A59EF98-9CF4-3AEC-0D7D-208E0A1A4340}"/>
          </ac:spMkLst>
        </pc:spChg>
        <pc:spChg chg="del mod">
          <ac:chgData name="Oleksii Oleksenko" userId="741c46e5-89b3-4b36-8583-21f57a622ef4" providerId="ADAL" clId="{A071D5CE-D5F8-42C5-AAC0-47A7DCD622EF}" dt="2023-03-17T13:51:51.953" v="6671" actId="478"/>
          <ac:spMkLst>
            <pc:docMk/>
            <pc:sldMk cId="3051803739" sldId="2103813148"/>
            <ac:spMk id="24" creationId="{49DD7358-E5EF-BC38-9455-856BDE6C1078}"/>
          </ac:spMkLst>
        </pc:spChg>
        <pc:spChg chg="add del mod">
          <ac:chgData name="Oleksii Oleksenko" userId="741c46e5-89b3-4b36-8583-21f57a622ef4" providerId="ADAL" clId="{A071D5CE-D5F8-42C5-AAC0-47A7DCD622EF}" dt="2023-03-17T14:03:18.523" v="6949" actId="478"/>
          <ac:spMkLst>
            <pc:docMk/>
            <pc:sldMk cId="3051803739" sldId="2103813148"/>
            <ac:spMk id="25" creationId="{F489AB92-56BB-81BB-F4E1-183BD16D4613}"/>
          </ac:spMkLst>
        </pc:spChg>
        <pc:spChg chg="add del mod">
          <ac:chgData name="Oleksii Oleksenko" userId="741c46e5-89b3-4b36-8583-21f57a622ef4" providerId="ADAL" clId="{A071D5CE-D5F8-42C5-AAC0-47A7DCD622EF}" dt="2023-03-17T14:05:05.403" v="6972" actId="478"/>
          <ac:spMkLst>
            <pc:docMk/>
            <pc:sldMk cId="3051803739" sldId="2103813148"/>
            <ac:spMk id="26" creationId="{27D73634-A3E9-08DC-96D1-6B2998CA9CE8}"/>
          </ac:spMkLst>
        </pc:spChg>
        <pc:spChg chg="add del mod">
          <ac:chgData name="Oleksii Oleksenko" userId="741c46e5-89b3-4b36-8583-21f57a622ef4" providerId="ADAL" clId="{A071D5CE-D5F8-42C5-AAC0-47A7DCD622EF}" dt="2023-03-17T14:05:05.403" v="6972" actId="478"/>
          <ac:spMkLst>
            <pc:docMk/>
            <pc:sldMk cId="3051803739" sldId="2103813148"/>
            <ac:spMk id="27" creationId="{6145E62C-F17E-AD96-962C-297DB6047861}"/>
          </ac:spMkLst>
        </pc:spChg>
        <pc:spChg chg="add del mod">
          <ac:chgData name="Oleksii Oleksenko" userId="741c46e5-89b3-4b36-8583-21f57a622ef4" providerId="ADAL" clId="{A071D5CE-D5F8-42C5-AAC0-47A7DCD622EF}" dt="2023-03-17T14:03:09.853" v="6944"/>
          <ac:spMkLst>
            <pc:docMk/>
            <pc:sldMk cId="3051803739" sldId="2103813148"/>
            <ac:spMk id="28" creationId="{2E7C4AC4-E665-24F5-08F9-F303E1590E68}"/>
          </ac:spMkLst>
        </pc:spChg>
        <pc:spChg chg="add del mod">
          <ac:chgData name="Oleksii Oleksenko" userId="741c46e5-89b3-4b36-8583-21f57a622ef4" providerId="ADAL" clId="{A071D5CE-D5F8-42C5-AAC0-47A7DCD622EF}" dt="2023-03-17T14:03:09.853" v="6944"/>
          <ac:spMkLst>
            <pc:docMk/>
            <pc:sldMk cId="3051803739" sldId="2103813148"/>
            <ac:spMk id="29" creationId="{4E1A10DF-130F-6975-113B-F3A75A417464}"/>
          </ac:spMkLst>
        </pc:spChg>
        <pc:spChg chg="add del mod">
          <ac:chgData name="Oleksii Oleksenko" userId="741c46e5-89b3-4b36-8583-21f57a622ef4" providerId="ADAL" clId="{A071D5CE-D5F8-42C5-AAC0-47A7DCD622EF}" dt="2023-03-17T14:03:09.853" v="6944"/>
          <ac:spMkLst>
            <pc:docMk/>
            <pc:sldMk cId="3051803739" sldId="2103813148"/>
            <ac:spMk id="30" creationId="{33AB517D-301C-BD8B-F622-7B7B2B532D38}"/>
          </ac:spMkLst>
        </pc:spChg>
        <pc:spChg chg="add del mod">
          <ac:chgData name="Oleksii Oleksenko" userId="741c46e5-89b3-4b36-8583-21f57a622ef4" providerId="ADAL" clId="{A071D5CE-D5F8-42C5-AAC0-47A7DCD622EF}" dt="2023-03-17T14:03:09.853" v="6944"/>
          <ac:spMkLst>
            <pc:docMk/>
            <pc:sldMk cId="3051803739" sldId="2103813148"/>
            <ac:spMk id="31" creationId="{80E3D1BC-01A7-4A70-074C-71D8747624DC}"/>
          </ac:spMkLst>
        </pc:spChg>
        <pc:spChg chg="add del mod">
          <ac:chgData name="Oleksii Oleksenko" userId="741c46e5-89b3-4b36-8583-21f57a622ef4" providerId="ADAL" clId="{A071D5CE-D5F8-42C5-AAC0-47A7DCD622EF}" dt="2023-03-17T14:05:11.178" v="6975" actId="478"/>
          <ac:spMkLst>
            <pc:docMk/>
            <pc:sldMk cId="3051803739" sldId="2103813148"/>
            <ac:spMk id="32" creationId="{36D0E568-707E-4BB6-D73B-9544BB64F645}"/>
          </ac:spMkLst>
        </pc:spChg>
        <pc:spChg chg="add mod">
          <ac:chgData name="Oleksii Oleksenko" userId="741c46e5-89b3-4b36-8583-21f57a622ef4" providerId="ADAL" clId="{A071D5CE-D5F8-42C5-AAC0-47A7DCD622EF}" dt="2023-03-17T14:21:19.938" v="7277" actId="1076"/>
          <ac:spMkLst>
            <pc:docMk/>
            <pc:sldMk cId="3051803739" sldId="2103813148"/>
            <ac:spMk id="35" creationId="{0B41331C-C42F-368B-D38F-AEB7BBE32536}"/>
          </ac:spMkLst>
        </pc:spChg>
        <pc:graphicFrameChg chg="mod ord modGraphic">
          <ac:chgData name="Oleksii Oleksenko" userId="741c46e5-89b3-4b36-8583-21f57a622ef4" providerId="ADAL" clId="{A071D5CE-D5F8-42C5-AAC0-47A7DCD622EF}" dt="2023-03-17T13:52:51.692" v="6694" actId="1076"/>
          <ac:graphicFrameMkLst>
            <pc:docMk/>
            <pc:sldMk cId="3051803739" sldId="2103813148"/>
            <ac:graphicFrameMk id="7" creationId="{4A96DB91-B4E9-3E64-C8B4-FCE08A2F499C}"/>
          </ac:graphicFrameMkLst>
        </pc:graphicFrameChg>
        <pc:picChg chg="add mod">
          <ac:chgData name="Oleksii Oleksenko" userId="741c46e5-89b3-4b36-8583-21f57a622ef4" providerId="ADAL" clId="{A071D5CE-D5F8-42C5-AAC0-47A7DCD622EF}" dt="2023-03-17T13:53:00.441" v="6696" actId="1076"/>
          <ac:picMkLst>
            <pc:docMk/>
            <pc:sldMk cId="3051803739" sldId="2103813148"/>
            <ac:picMk id="6" creationId="{ABAD7AD5-28FD-C9F7-7ACE-778EA1E6558D}"/>
          </ac:picMkLst>
        </pc:picChg>
        <pc:picChg chg="add mod">
          <ac:chgData name="Oleksii Oleksenko" userId="741c46e5-89b3-4b36-8583-21f57a622ef4" providerId="ADAL" clId="{A071D5CE-D5F8-42C5-AAC0-47A7DCD622EF}" dt="2023-03-17T13:52:54.485" v="6695" actId="1076"/>
          <ac:picMkLst>
            <pc:docMk/>
            <pc:sldMk cId="3051803739" sldId="2103813148"/>
            <ac:picMk id="8" creationId="{AE8513B1-BC4B-79C9-612D-ED78C54C77C4}"/>
          </ac:picMkLst>
        </pc:picChg>
        <pc:cxnChg chg="add del mod">
          <ac:chgData name="Oleksii Oleksenko" userId="741c46e5-89b3-4b36-8583-21f57a622ef4" providerId="ADAL" clId="{A071D5CE-D5F8-42C5-AAC0-47A7DCD622EF}" dt="2023-03-17T14:02:56.002" v="6940" actId="478"/>
          <ac:cxnSpMkLst>
            <pc:docMk/>
            <pc:sldMk cId="3051803739" sldId="2103813148"/>
            <ac:cxnSpMk id="10" creationId="{78EDA55B-BF20-1FD5-4B03-DCDC54E38C96}"/>
          </ac:cxnSpMkLst>
        </pc:cxnChg>
        <pc:cxnChg chg="add del mod">
          <ac:chgData name="Oleksii Oleksenko" userId="741c46e5-89b3-4b36-8583-21f57a622ef4" providerId="ADAL" clId="{A071D5CE-D5F8-42C5-AAC0-47A7DCD622EF}" dt="2023-03-17T14:02:51.762" v="6938" actId="478"/>
          <ac:cxnSpMkLst>
            <pc:docMk/>
            <pc:sldMk cId="3051803739" sldId="2103813148"/>
            <ac:cxnSpMk id="13" creationId="{FF5A59BD-95B5-CC38-27EE-7A997CA743E4}"/>
          </ac:cxnSpMkLst>
        </pc:cxnChg>
        <pc:cxnChg chg="add del mod">
          <ac:chgData name="Oleksii Oleksenko" userId="741c46e5-89b3-4b36-8583-21f57a622ef4" providerId="ADAL" clId="{A071D5CE-D5F8-42C5-AAC0-47A7DCD622EF}" dt="2023-03-17T14:02:53.841" v="6939" actId="478"/>
          <ac:cxnSpMkLst>
            <pc:docMk/>
            <pc:sldMk cId="3051803739" sldId="2103813148"/>
            <ac:cxnSpMk id="14" creationId="{DFBE6951-6518-F9BA-949B-D92FD76DA3BB}"/>
          </ac:cxnSpMkLst>
        </pc:cxnChg>
        <pc:cxnChg chg="add del mod">
          <ac:chgData name="Oleksii Oleksenko" userId="741c46e5-89b3-4b36-8583-21f57a622ef4" providerId="ADAL" clId="{A071D5CE-D5F8-42C5-AAC0-47A7DCD622EF}" dt="2023-03-17T14:05:05.403" v="6972" actId="478"/>
          <ac:cxnSpMkLst>
            <pc:docMk/>
            <pc:sldMk cId="3051803739" sldId="2103813148"/>
            <ac:cxnSpMk id="33" creationId="{7A0A83AD-5EAD-5B71-9395-7062B53E8A57}"/>
          </ac:cxnSpMkLst>
        </pc:cxnChg>
        <pc:cxnChg chg="add del mod">
          <ac:chgData name="Oleksii Oleksenko" userId="741c46e5-89b3-4b36-8583-21f57a622ef4" providerId="ADAL" clId="{A071D5CE-D5F8-42C5-AAC0-47A7DCD622EF}" dt="2023-03-17T14:05:05.403" v="6972" actId="478"/>
          <ac:cxnSpMkLst>
            <pc:docMk/>
            <pc:sldMk cId="3051803739" sldId="2103813148"/>
            <ac:cxnSpMk id="34" creationId="{CB4CBBFF-17A1-4BCD-8751-DF257554013B}"/>
          </ac:cxnSpMkLst>
        </pc:cxnChg>
      </pc:sldChg>
      <pc:sldChg chg="addSp delSp modSp add del mod">
        <pc:chgData name="Oleksii Oleksenko" userId="741c46e5-89b3-4b36-8583-21f57a622ef4" providerId="ADAL" clId="{A071D5CE-D5F8-42C5-AAC0-47A7DCD622EF}" dt="2023-02-27T17:06:02.472" v="2810" actId="2696"/>
        <pc:sldMkLst>
          <pc:docMk/>
          <pc:sldMk cId="3131057834" sldId="2103813148"/>
        </pc:sldMkLst>
        <pc:spChg chg="add del mod">
          <ac:chgData name="Oleksii Oleksenko" userId="741c46e5-89b3-4b36-8583-21f57a622ef4" providerId="ADAL" clId="{A071D5CE-D5F8-42C5-AAC0-47A7DCD622EF}" dt="2023-02-27T16:51:46.182" v="2226" actId="478"/>
          <ac:spMkLst>
            <pc:docMk/>
            <pc:sldMk cId="3131057834" sldId="2103813148"/>
            <ac:spMk id="3" creationId="{E04B3026-CD42-0C3C-CE0B-89561A33846D}"/>
          </ac:spMkLst>
        </pc:spChg>
        <pc:spChg chg="del">
          <ac:chgData name="Oleksii Oleksenko" userId="741c46e5-89b3-4b36-8583-21f57a622ef4" providerId="ADAL" clId="{A071D5CE-D5F8-42C5-AAC0-47A7DCD622EF}" dt="2023-02-27T16:50:23.115" v="2197" actId="478"/>
          <ac:spMkLst>
            <pc:docMk/>
            <pc:sldMk cId="3131057834" sldId="2103813148"/>
            <ac:spMk id="6" creationId="{52178E38-E3FF-C0AA-9C46-69E7657DB33F}"/>
          </ac:spMkLst>
        </pc:spChg>
        <pc:spChg chg="add del mod">
          <ac:chgData name="Oleksii Oleksenko" userId="741c46e5-89b3-4b36-8583-21f57a622ef4" providerId="ADAL" clId="{A071D5CE-D5F8-42C5-AAC0-47A7DCD622EF}" dt="2023-02-27T16:48:50.703" v="2160" actId="478"/>
          <ac:spMkLst>
            <pc:docMk/>
            <pc:sldMk cId="3131057834" sldId="2103813148"/>
            <ac:spMk id="8" creationId="{5DEF2E46-DC77-4A04-C68B-148B9134DA90}"/>
          </ac:spMkLst>
        </pc:spChg>
        <pc:spChg chg="add del mod">
          <ac:chgData name="Oleksii Oleksenko" userId="741c46e5-89b3-4b36-8583-21f57a622ef4" providerId="ADAL" clId="{A071D5CE-D5F8-42C5-AAC0-47A7DCD622EF}" dt="2023-02-27T16:51:46.950" v="2227" actId="478"/>
          <ac:spMkLst>
            <pc:docMk/>
            <pc:sldMk cId="3131057834" sldId="2103813148"/>
            <ac:spMk id="9" creationId="{03197FEC-5D3D-0F1E-9343-085787FD2BA7}"/>
          </ac:spMkLst>
        </pc:spChg>
        <pc:spChg chg="del">
          <ac:chgData name="Oleksii Oleksenko" userId="741c46e5-89b3-4b36-8583-21f57a622ef4" providerId="ADAL" clId="{A071D5CE-D5F8-42C5-AAC0-47A7DCD622EF}" dt="2023-02-27T16:48:16.342" v="2151" actId="478"/>
          <ac:spMkLst>
            <pc:docMk/>
            <pc:sldMk cId="3131057834" sldId="2103813148"/>
            <ac:spMk id="10" creationId="{8B1E9AA3-A19D-0E66-8598-303ABB1D7CE1}"/>
          </ac:spMkLst>
        </pc:spChg>
        <pc:spChg chg="add del mod">
          <ac:chgData name="Oleksii Oleksenko" userId="741c46e5-89b3-4b36-8583-21f57a622ef4" providerId="ADAL" clId="{A071D5CE-D5F8-42C5-AAC0-47A7DCD622EF}" dt="2023-02-27T16:51:47.597" v="2228" actId="478"/>
          <ac:spMkLst>
            <pc:docMk/>
            <pc:sldMk cId="3131057834" sldId="2103813148"/>
            <ac:spMk id="13" creationId="{993C5C46-19D4-57D1-A435-90DF4631B8A6}"/>
          </ac:spMkLst>
        </pc:spChg>
        <pc:spChg chg="del">
          <ac:chgData name="Oleksii Oleksenko" userId="741c46e5-89b3-4b36-8583-21f57a622ef4" providerId="ADAL" clId="{A071D5CE-D5F8-42C5-AAC0-47A7DCD622EF}" dt="2023-02-27T16:48:10.430" v="2149" actId="478"/>
          <ac:spMkLst>
            <pc:docMk/>
            <pc:sldMk cId="3131057834" sldId="2103813148"/>
            <ac:spMk id="14" creationId="{7279321C-26E3-E9D0-3E33-EFE71D1FBB40}"/>
          </ac:spMkLst>
        </pc:spChg>
        <pc:spChg chg="del">
          <ac:chgData name="Oleksii Oleksenko" userId="741c46e5-89b3-4b36-8583-21f57a622ef4" providerId="ADAL" clId="{A071D5CE-D5F8-42C5-AAC0-47A7DCD622EF}" dt="2023-02-27T16:48:10.430" v="2149" actId="478"/>
          <ac:spMkLst>
            <pc:docMk/>
            <pc:sldMk cId="3131057834" sldId="2103813148"/>
            <ac:spMk id="15" creationId="{16DF31E1-39AA-2C08-0A86-184F3854B6C8}"/>
          </ac:spMkLst>
        </pc:spChg>
        <pc:spChg chg="del">
          <ac:chgData name="Oleksii Oleksenko" userId="741c46e5-89b3-4b36-8583-21f57a622ef4" providerId="ADAL" clId="{A071D5CE-D5F8-42C5-AAC0-47A7DCD622EF}" dt="2023-02-27T16:48:19.852" v="2152" actId="478"/>
          <ac:spMkLst>
            <pc:docMk/>
            <pc:sldMk cId="3131057834" sldId="2103813148"/>
            <ac:spMk id="16" creationId="{AFD6E206-AA8B-EDE1-1895-AFE7826F80E4}"/>
          </ac:spMkLst>
        </pc:spChg>
        <pc:spChg chg="del">
          <ac:chgData name="Oleksii Oleksenko" userId="741c46e5-89b3-4b36-8583-21f57a622ef4" providerId="ADAL" clId="{A071D5CE-D5F8-42C5-AAC0-47A7DCD622EF}" dt="2023-02-27T16:48:13.766" v="2150" actId="478"/>
          <ac:spMkLst>
            <pc:docMk/>
            <pc:sldMk cId="3131057834" sldId="2103813148"/>
            <ac:spMk id="17" creationId="{8080BAB1-DFD1-C2AC-6CAB-5CEC8D6CC98C}"/>
          </ac:spMkLst>
        </pc:spChg>
        <pc:spChg chg="del">
          <ac:chgData name="Oleksii Oleksenko" userId="741c46e5-89b3-4b36-8583-21f57a622ef4" providerId="ADAL" clId="{A071D5CE-D5F8-42C5-AAC0-47A7DCD622EF}" dt="2023-02-27T16:48:19.852" v="2152" actId="478"/>
          <ac:spMkLst>
            <pc:docMk/>
            <pc:sldMk cId="3131057834" sldId="2103813148"/>
            <ac:spMk id="18" creationId="{4BE631EB-F380-7D80-3FAD-AFF602FF6840}"/>
          </ac:spMkLst>
        </pc:spChg>
        <pc:spChg chg="del">
          <ac:chgData name="Oleksii Oleksenko" userId="741c46e5-89b3-4b36-8583-21f57a622ef4" providerId="ADAL" clId="{A071D5CE-D5F8-42C5-AAC0-47A7DCD622EF}" dt="2023-02-27T16:48:19.852" v="2152" actId="478"/>
          <ac:spMkLst>
            <pc:docMk/>
            <pc:sldMk cId="3131057834" sldId="2103813148"/>
            <ac:spMk id="21" creationId="{BECAAE67-B0CC-B6ED-43C8-8D8C1962468A}"/>
          </ac:spMkLst>
        </pc:spChg>
        <pc:spChg chg="add del mod">
          <ac:chgData name="Oleksii Oleksenko" userId="741c46e5-89b3-4b36-8583-21f57a622ef4" providerId="ADAL" clId="{A071D5CE-D5F8-42C5-AAC0-47A7DCD622EF}" dt="2023-02-27T16:51:58.181" v="2234" actId="478"/>
          <ac:spMkLst>
            <pc:docMk/>
            <pc:sldMk cId="3131057834" sldId="2103813148"/>
            <ac:spMk id="22" creationId="{D06B756F-AEBE-9C9C-9341-62C64612C529}"/>
          </ac:spMkLst>
        </pc:spChg>
        <pc:spChg chg="add del mod">
          <ac:chgData name="Oleksii Oleksenko" userId="741c46e5-89b3-4b36-8583-21f57a622ef4" providerId="ADAL" clId="{A071D5CE-D5F8-42C5-AAC0-47A7DCD622EF}" dt="2023-02-27T16:50:38.991" v="2201" actId="478"/>
          <ac:spMkLst>
            <pc:docMk/>
            <pc:sldMk cId="3131057834" sldId="2103813148"/>
            <ac:spMk id="23" creationId="{DB95AA92-8C58-0E28-4108-E21FD2D48765}"/>
          </ac:spMkLst>
        </pc:spChg>
        <pc:spChg chg="add mod">
          <ac:chgData name="Oleksii Oleksenko" userId="741c46e5-89b3-4b36-8583-21f57a622ef4" providerId="ADAL" clId="{A071D5CE-D5F8-42C5-AAC0-47A7DCD622EF}" dt="2023-02-27T16:50:23.412" v="2198"/>
          <ac:spMkLst>
            <pc:docMk/>
            <pc:sldMk cId="3131057834" sldId="2103813148"/>
            <ac:spMk id="24" creationId="{49DD7358-E5EF-BC38-9455-856BDE6C1078}"/>
          </ac:spMkLst>
        </pc:spChg>
      </pc:sldChg>
      <pc:sldChg chg="add del">
        <pc:chgData name="Oleksii Oleksenko" userId="741c46e5-89b3-4b36-8583-21f57a622ef4" providerId="ADAL" clId="{A071D5CE-D5F8-42C5-AAC0-47A7DCD622EF}" dt="2023-02-27T17:06:50.292" v="2827"/>
        <pc:sldMkLst>
          <pc:docMk/>
          <pc:sldMk cId="4109548181" sldId="2103813148"/>
        </pc:sldMkLst>
      </pc:sldChg>
      <pc:sldChg chg="add del">
        <pc:chgData name="Oleksii Oleksenko" userId="741c46e5-89b3-4b36-8583-21f57a622ef4" providerId="ADAL" clId="{A071D5CE-D5F8-42C5-AAC0-47A7DCD622EF}" dt="2023-02-27T17:06:50.292" v="2827"/>
        <pc:sldMkLst>
          <pc:docMk/>
          <pc:sldMk cId="2101418529" sldId="2103813149"/>
        </pc:sldMkLst>
      </pc:sldChg>
      <pc:sldChg chg="add del">
        <pc:chgData name="Oleksii Oleksenko" userId="741c46e5-89b3-4b36-8583-21f57a622ef4" providerId="ADAL" clId="{A071D5CE-D5F8-42C5-AAC0-47A7DCD622EF}" dt="2023-02-27T17:12:14.580" v="2971" actId="47"/>
        <pc:sldMkLst>
          <pc:docMk/>
          <pc:sldMk cId="3257146757" sldId="2103813149"/>
        </pc:sldMkLst>
      </pc:sldChg>
      <pc:sldChg chg="addSp delSp modSp add del mod">
        <pc:chgData name="Oleksii Oleksenko" userId="741c46e5-89b3-4b36-8583-21f57a622ef4" providerId="ADAL" clId="{A071D5CE-D5F8-42C5-AAC0-47A7DCD622EF}" dt="2023-02-27T17:06:02.472" v="2810" actId="2696"/>
        <pc:sldMkLst>
          <pc:docMk/>
          <pc:sldMk cId="4188892032" sldId="2103813149"/>
        </pc:sldMkLst>
        <pc:spChg chg="add del mod">
          <ac:chgData name="Oleksii Oleksenko" userId="741c46e5-89b3-4b36-8583-21f57a622ef4" providerId="ADAL" clId="{A071D5CE-D5F8-42C5-AAC0-47A7DCD622EF}" dt="2023-02-27T16:48:38.871" v="2154"/>
          <ac:spMkLst>
            <pc:docMk/>
            <pc:sldMk cId="4188892032" sldId="2103813149"/>
            <ac:spMk id="3" creationId="{FCCD2F4C-BD3D-3312-F7A3-95D91CE3AADE}"/>
          </ac:spMkLst>
        </pc:spChg>
        <pc:spChg chg="del">
          <ac:chgData name="Oleksii Oleksenko" userId="741c46e5-89b3-4b36-8583-21f57a622ef4" providerId="ADAL" clId="{A071D5CE-D5F8-42C5-AAC0-47A7DCD622EF}" dt="2023-02-27T16:50:27.293" v="2199" actId="478"/>
          <ac:spMkLst>
            <pc:docMk/>
            <pc:sldMk cId="4188892032" sldId="2103813149"/>
            <ac:spMk id="6" creationId="{52178E38-E3FF-C0AA-9C46-69E7657DB33F}"/>
          </ac:spMkLst>
        </pc:spChg>
        <pc:spChg chg="add mod">
          <ac:chgData name="Oleksii Oleksenko" userId="741c46e5-89b3-4b36-8583-21f57a622ef4" providerId="ADAL" clId="{A071D5CE-D5F8-42C5-AAC0-47A7DCD622EF}" dt="2023-02-27T16:50:27.516" v="2200"/>
          <ac:spMkLst>
            <pc:docMk/>
            <pc:sldMk cId="4188892032" sldId="2103813149"/>
            <ac:spMk id="8" creationId="{09E15116-FD83-BEB1-7FD6-F62D0FA9F563}"/>
          </ac:spMkLst>
        </pc:spChg>
        <pc:spChg chg="add mod">
          <ac:chgData name="Oleksii Oleksenko" userId="741c46e5-89b3-4b36-8583-21f57a622ef4" providerId="ADAL" clId="{A071D5CE-D5F8-42C5-AAC0-47A7DCD622EF}" dt="2023-02-27T16:51:27.854" v="2219" actId="1036"/>
          <ac:spMkLst>
            <pc:docMk/>
            <pc:sldMk cId="4188892032" sldId="2103813149"/>
            <ac:spMk id="9" creationId="{EE644B64-2050-9C81-DFCE-B6A84A817C52}"/>
          </ac:spMkLst>
        </pc:spChg>
        <pc:spChg chg="del mod">
          <ac:chgData name="Oleksii Oleksenko" userId="741c46e5-89b3-4b36-8583-21f57a622ef4" providerId="ADAL" clId="{A071D5CE-D5F8-42C5-AAC0-47A7DCD622EF}" dt="2023-02-27T16:51:37.158" v="2223" actId="478"/>
          <ac:spMkLst>
            <pc:docMk/>
            <pc:sldMk cId="4188892032" sldId="2103813149"/>
            <ac:spMk id="10" creationId="{8B1E9AA3-A19D-0E66-8598-303ABB1D7CE1}"/>
          </ac:spMkLst>
        </pc:spChg>
        <pc:spChg chg="mod">
          <ac:chgData name="Oleksii Oleksenko" userId="741c46e5-89b3-4b36-8583-21f57a622ef4" providerId="ADAL" clId="{A071D5CE-D5F8-42C5-AAC0-47A7DCD622EF}" dt="2023-02-27T16:52:35.479" v="2236" actId="1076"/>
          <ac:spMkLst>
            <pc:docMk/>
            <pc:sldMk cId="4188892032" sldId="2103813149"/>
            <ac:spMk id="14" creationId="{7279321C-26E3-E9D0-3E33-EFE71D1FBB40}"/>
          </ac:spMkLst>
        </pc:spChg>
        <pc:spChg chg="del">
          <ac:chgData name="Oleksii Oleksenko" userId="741c46e5-89b3-4b36-8583-21f57a622ef4" providerId="ADAL" clId="{A071D5CE-D5F8-42C5-AAC0-47A7DCD622EF}" dt="2023-02-27T16:51:33.246" v="2220" actId="478"/>
          <ac:spMkLst>
            <pc:docMk/>
            <pc:sldMk cId="4188892032" sldId="2103813149"/>
            <ac:spMk id="15" creationId="{16DF31E1-39AA-2C08-0A86-184F3854B6C8}"/>
          </ac:spMkLst>
        </pc:spChg>
        <pc:spChg chg="del">
          <ac:chgData name="Oleksii Oleksenko" userId="741c46e5-89b3-4b36-8583-21f57a622ef4" providerId="ADAL" clId="{A071D5CE-D5F8-42C5-AAC0-47A7DCD622EF}" dt="2023-02-27T16:51:39.118" v="2225" actId="478"/>
          <ac:spMkLst>
            <pc:docMk/>
            <pc:sldMk cId="4188892032" sldId="2103813149"/>
            <ac:spMk id="16" creationId="{AFD6E206-AA8B-EDE1-1895-AFE7826F80E4}"/>
          </ac:spMkLst>
        </pc:spChg>
        <pc:spChg chg="mod">
          <ac:chgData name="Oleksii Oleksenko" userId="741c46e5-89b3-4b36-8583-21f57a622ef4" providerId="ADAL" clId="{A071D5CE-D5F8-42C5-AAC0-47A7DCD622EF}" dt="2023-02-27T16:51:06.832" v="2203" actId="207"/>
          <ac:spMkLst>
            <pc:docMk/>
            <pc:sldMk cId="4188892032" sldId="2103813149"/>
            <ac:spMk id="17" creationId="{8080BAB1-DFD1-C2AC-6CAB-5CEC8D6CC98C}"/>
          </ac:spMkLst>
        </pc:spChg>
        <pc:spChg chg="del">
          <ac:chgData name="Oleksii Oleksenko" userId="741c46e5-89b3-4b36-8583-21f57a622ef4" providerId="ADAL" clId="{A071D5CE-D5F8-42C5-AAC0-47A7DCD622EF}" dt="2023-02-27T16:51:34.294" v="2221" actId="478"/>
          <ac:spMkLst>
            <pc:docMk/>
            <pc:sldMk cId="4188892032" sldId="2103813149"/>
            <ac:spMk id="18" creationId="{4BE631EB-F380-7D80-3FAD-AFF602FF6840}"/>
          </ac:spMkLst>
        </pc:spChg>
        <pc:spChg chg="del">
          <ac:chgData name="Oleksii Oleksenko" userId="741c46e5-89b3-4b36-8583-21f57a622ef4" providerId="ADAL" clId="{A071D5CE-D5F8-42C5-AAC0-47A7DCD622EF}" dt="2023-02-27T16:51:37.805" v="2224" actId="478"/>
          <ac:spMkLst>
            <pc:docMk/>
            <pc:sldMk cId="4188892032" sldId="2103813149"/>
            <ac:spMk id="21" creationId="{BECAAE67-B0CC-B6ED-43C8-8D8C1962468A}"/>
          </ac:spMkLst>
        </pc:spChg>
      </pc:sldChg>
      <pc:sldChg chg="add del">
        <pc:chgData name="Oleksii Oleksenko" userId="741c46e5-89b3-4b36-8583-21f57a622ef4" providerId="ADAL" clId="{A071D5CE-D5F8-42C5-AAC0-47A7DCD622EF}" dt="2023-02-27T17:14:09.871" v="3005" actId="47"/>
        <pc:sldMkLst>
          <pc:docMk/>
          <pc:sldMk cId="634564055" sldId="2103813150"/>
        </pc:sldMkLst>
      </pc:sldChg>
      <pc:sldChg chg="addSp delSp modSp add del mod">
        <pc:chgData name="Oleksii Oleksenko" userId="741c46e5-89b3-4b36-8583-21f57a622ef4" providerId="ADAL" clId="{A071D5CE-D5F8-42C5-AAC0-47A7DCD622EF}" dt="2023-02-27T17:06:02.472" v="2810" actId="2696"/>
        <pc:sldMkLst>
          <pc:docMk/>
          <pc:sldMk cId="1404222947" sldId="2103813150"/>
        </pc:sldMkLst>
        <pc:spChg chg="add mod">
          <ac:chgData name="Oleksii Oleksenko" userId="741c46e5-89b3-4b36-8583-21f57a622ef4" providerId="ADAL" clId="{A071D5CE-D5F8-42C5-AAC0-47A7DCD622EF}" dt="2023-02-27T16:53:05.149" v="2273" actId="1035"/>
          <ac:spMkLst>
            <pc:docMk/>
            <pc:sldMk cId="1404222947" sldId="2103813150"/>
            <ac:spMk id="3" creationId="{F182BE5E-BEDB-8D38-1FEA-7B65B8660464}"/>
          </ac:spMkLst>
        </pc:spChg>
        <pc:spChg chg="add mod">
          <ac:chgData name="Oleksii Oleksenko" userId="741c46e5-89b3-4b36-8583-21f57a622ef4" providerId="ADAL" clId="{A071D5CE-D5F8-42C5-AAC0-47A7DCD622EF}" dt="2023-02-27T16:53:15.541" v="2288" actId="1036"/>
          <ac:spMkLst>
            <pc:docMk/>
            <pc:sldMk cId="1404222947" sldId="2103813150"/>
            <ac:spMk id="6" creationId="{1E87F2CB-4CC0-5740-1EA2-ED6A350F0A42}"/>
          </ac:spMkLst>
        </pc:spChg>
        <pc:spChg chg="mod">
          <ac:chgData name="Oleksii Oleksenko" userId="741c46e5-89b3-4b36-8583-21f57a622ef4" providerId="ADAL" clId="{A071D5CE-D5F8-42C5-AAC0-47A7DCD622EF}" dt="2023-02-27T16:52:53.694" v="2241" actId="20577"/>
          <ac:spMkLst>
            <pc:docMk/>
            <pc:sldMk cId="1404222947" sldId="2103813150"/>
            <ac:spMk id="10" creationId="{8B1E9AA3-A19D-0E66-8598-303ABB1D7CE1}"/>
          </ac:spMkLst>
        </pc:spChg>
        <pc:spChg chg="del">
          <ac:chgData name="Oleksii Oleksenko" userId="741c46e5-89b3-4b36-8583-21f57a622ef4" providerId="ADAL" clId="{A071D5CE-D5F8-42C5-AAC0-47A7DCD622EF}" dt="2023-02-27T16:52:47.710" v="2238" actId="478"/>
          <ac:spMkLst>
            <pc:docMk/>
            <pc:sldMk cId="1404222947" sldId="2103813150"/>
            <ac:spMk id="14" creationId="{7279321C-26E3-E9D0-3E33-EFE71D1FBB40}"/>
          </ac:spMkLst>
        </pc:spChg>
        <pc:spChg chg="mod">
          <ac:chgData name="Oleksii Oleksenko" userId="741c46e5-89b3-4b36-8583-21f57a622ef4" providerId="ADAL" clId="{A071D5CE-D5F8-42C5-AAC0-47A7DCD622EF}" dt="2023-02-27T16:53:30.621" v="2294" actId="20577"/>
          <ac:spMkLst>
            <pc:docMk/>
            <pc:sldMk cId="1404222947" sldId="2103813150"/>
            <ac:spMk id="15" creationId="{16DF31E1-39AA-2C08-0A86-184F3854B6C8}"/>
          </ac:spMkLst>
        </pc:spChg>
        <pc:spChg chg="del">
          <ac:chgData name="Oleksii Oleksenko" userId="741c46e5-89b3-4b36-8583-21f57a622ef4" providerId="ADAL" clId="{A071D5CE-D5F8-42C5-AAC0-47A7DCD622EF}" dt="2023-02-27T16:52:45.253" v="2237" actId="478"/>
          <ac:spMkLst>
            <pc:docMk/>
            <pc:sldMk cId="1404222947" sldId="2103813150"/>
            <ac:spMk id="17" creationId="{8080BAB1-DFD1-C2AC-6CAB-5CEC8D6CC98C}"/>
          </ac:spMkLst>
        </pc:spChg>
        <pc:spChg chg="del">
          <ac:chgData name="Oleksii Oleksenko" userId="741c46e5-89b3-4b36-8583-21f57a622ef4" providerId="ADAL" clId="{A071D5CE-D5F8-42C5-AAC0-47A7DCD622EF}" dt="2023-02-27T16:53:08.133" v="2274" actId="478"/>
          <ac:spMkLst>
            <pc:docMk/>
            <pc:sldMk cId="1404222947" sldId="2103813150"/>
            <ac:spMk id="18" creationId="{4BE631EB-F380-7D80-3FAD-AFF602FF6840}"/>
          </ac:spMkLst>
        </pc:spChg>
      </pc:sldChg>
      <pc:sldChg chg="add del">
        <pc:chgData name="Oleksii Oleksenko" userId="741c46e5-89b3-4b36-8583-21f57a622ef4" providerId="ADAL" clId="{A071D5CE-D5F8-42C5-AAC0-47A7DCD622EF}" dt="2023-02-27T17:06:50.292" v="2827"/>
        <pc:sldMkLst>
          <pc:docMk/>
          <pc:sldMk cId="2997301663" sldId="2103813150"/>
        </pc:sldMkLst>
      </pc:sldChg>
      <pc:sldChg chg="addSp modSp add del mod">
        <pc:chgData name="Oleksii Oleksenko" userId="741c46e5-89b3-4b36-8583-21f57a622ef4" providerId="ADAL" clId="{A071D5CE-D5F8-42C5-AAC0-47A7DCD622EF}" dt="2023-03-17T14:27:39.314" v="7380" actId="47"/>
        <pc:sldMkLst>
          <pc:docMk/>
          <pc:sldMk cId="4108401180" sldId="2103813151"/>
        </pc:sldMkLst>
        <pc:spChg chg="add mod">
          <ac:chgData name="Oleksii Oleksenko" userId="741c46e5-89b3-4b36-8583-21f57a622ef4" providerId="ADAL" clId="{A071D5CE-D5F8-42C5-AAC0-47A7DCD622EF}" dt="2023-02-27T16:58:08.775" v="2395"/>
          <ac:spMkLst>
            <pc:docMk/>
            <pc:sldMk cId="4108401180" sldId="2103813151"/>
            <ac:spMk id="6" creationId="{BF0A14B0-7712-8C28-6276-F80BDDB50721}"/>
          </ac:spMkLst>
        </pc:spChg>
        <pc:spChg chg="add mod">
          <ac:chgData name="Oleksii Oleksenko" userId="741c46e5-89b3-4b36-8583-21f57a622ef4" providerId="ADAL" clId="{A071D5CE-D5F8-42C5-AAC0-47A7DCD622EF}" dt="2023-02-27T16:58:57.229" v="2408" actId="1037"/>
          <ac:spMkLst>
            <pc:docMk/>
            <pc:sldMk cId="4108401180" sldId="2103813151"/>
            <ac:spMk id="9" creationId="{78BDEB84-1796-0B49-3EDF-76FF86CE86E2}"/>
          </ac:spMkLst>
        </pc:spChg>
        <pc:spChg chg="add mod">
          <ac:chgData name="Oleksii Oleksenko" userId="741c46e5-89b3-4b36-8583-21f57a622ef4" providerId="ADAL" clId="{A071D5CE-D5F8-42C5-AAC0-47A7DCD622EF}" dt="2023-02-27T16:58:40.765" v="2402" actId="14100"/>
          <ac:spMkLst>
            <pc:docMk/>
            <pc:sldMk cId="4108401180" sldId="2103813151"/>
            <ac:spMk id="10" creationId="{70394D22-7497-5FF5-4471-745410D5D80E}"/>
          </ac:spMkLst>
        </pc:spChg>
        <pc:picChg chg="add mod">
          <ac:chgData name="Oleksii Oleksenko" userId="741c46e5-89b3-4b36-8583-21f57a622ef4" providerId="ADAL" clId="{A071D5CE-D5F8-42C5-AAC0-47A7DCD622EF}" dt="2023-02-27T16:58:08.775" v="2395"/>
          <ac:picMkLst>
            <pc:docMk/>
            <pc:sldMk cId="4108401180" sldId="2103813151"/>
            <ac:picMk id="8" creationId="{24A1B5DC-6573-495D-45A9-2FC55BCCF4EC}"/>
          </ac:picMkLst>
        </pc:picChg>
      </pc:sldChg>
      <pc:sldChg chg="new del">
        <pc:chgData name="Oleksii Oleksenko" userId="741c46e5-89b3-4b36-8583-21f57a622ef4" providerId="ADAL" clId="{A071D5CE-D5F8-42C5-AAC0-47A7DCD622EF}" dt="2023-02-27T17:00:19.096" v="2483" actId="47"/>
        <pc:sldMkLst>
          <pc:docMk/>
          <pc:sldMk cId="982320528" sldId="2103813152"/>
        </pc:sldMkLst>
      </pc:sldChg>
      <pc:sldChg chg="modSp new del mod">
        <pc:chgData name="Oleksii Oleksenko" userId="741c46e5-89b3-4b36-8583-21f57a622ef4" providerId="ADAL" clId="{A071D5CE-D5F8-42C5-AAC0-47A7DCD622EF}" dt="2023-02-27T17:06:02.472" v="2810" actId="2696"/>
        <pc:sldMkLst>
          <pc:docMk/>
          <pc:sldMk cId="1711377838" sldId="2103813152"/>
        </pc:sldMkLst>
        <pc:spChg chg="mod">
          <ac:chgData name="Oleksii Oleksenko" userId="741c46e5-89b3-4b36-8583-21f57a622ef4" providerId="ADAL" clId="{A071D5CE-D5F8-42C5-AAC0-47A7DCD622EF}" dt="2023-02-27T17:01:56.035" v="2549" actId="20577"/>
          <ac:spMkLst>
            <pc:docMk/>
            <pc:sldMk cId="1711377838" sldId="2103813152"/>
            <ac:spMk id="2" creationId="{30A14B0E-7615-D204-EB98-164E77A2D630}"/>
          </ac:spMkLst>
        </pc:spChg>
        <pc:spChg chg="mod">
          <ac:chgData name="Oleksii Oleksenko" userId="741c46e5-89b3-4b36-8583-21f57a622ef4" providerId="ADAL" clId="{A071D5CE-D5F8-42C5-AAC0-47A7DCD622EF}" dt="2023-02-27T17:05:14.006" v="2809" actId="115"/>
          <ac:spMkLst>
            <pc:docMk/>
            <pc:sldMk cId="1711377838" sldId="2103813152"/>
            <ac:spMk id="3" creationId="{C45A7CD0-D2DC-D954-FC13-992202EF6ACB}"/>
          </ac:spMkLst>
        </pc:spChg>
      </pc:sldChg>
      <pc:sldChg chg="add del">
        <pc:chgData name="Oleksii Oleksenko" userId="741c46e5-89b3-4b36-8583-21f57a622ef4" providerId="ADAL" clId="{A071D5CE-D5F8-42C5-AAC0-47A7DCD622EF}" dt="2023-02-27T17:06:50.292" v="2827"/>
        <pc:sldMkLst>
          <pc:docMk/>
          <pc:sldMk cId="3532051753" sldId="2103813152"/>
        </pc:sldMkLst>
      </pc:sldChg>
      <pc:sldChg chg="addSp delSp modSp add del mod ord">
        <pc:chgData name="Oleksii Oleksenko" userId="741c46e5-89b3-4b36-8583-21f57a622ef4" providerId="ADAL" clId="{A071D5CE-D5F8-42C5-AAC0-47A7DCD622EF}" dt="2023-03-17T14:26:17.195" v="7371" actId="47"/>
        <pc:sldMkLst>
          <pc:docMk/>
          <pc:sldMk cId="3601980832" sldId="2103813152"/>
        </pc:sldMkLst>
        <pc:spChg chg="mod">
          <ac:chgData name="Oleksii Oleksenko" userId="741c46e5-89b3-4b36-8583-21f57a622ef4" providerId="ADAL" clId="{A071D5CE-D5F8-42C5-AAC0-47A7DCD622EF}" dt="2023-02-27T17:18:57.886" v="3104" actId="1076"/>
          <ac:spMkLst>
            <pc:docMk/>
            <pc:sldMk cId="3601980832" sldId="2103813152"/>
            <ac:spMk id="3" creationId="{C45A7CD0-D2DC-D954-FC13-992202EF6ACB}"/>
          </ac:spMkLst>
        </pc:spChg>
        <pc:spChg chg="add del mod">
          <ac:chgData name="Oleksii Oleksenko" userId="741c46e5-89b3-4b36-8583-21f57a622ef4" providerId="ADAL" clId="{A071D5CE-D5F8-42C5-AAC0-47A7DCD622EF}" dt="2023-02-27T17:17:08.254" v="3064"/>
          <ac:spMkLst>
            <pc:docMk/>
            <pc:sldMk cId="3601980832" sldId="2103813152"/>
            <ac:spMk id="4" creationId="{9116152C-BE14-8F9C-7427-B68A7E73DA64}"/>
          </ac:spMkLst>
        </pc:spChg>
        <pc:spChg chg="add del mod">
          <ac:chgData name="Oleksii Oleksenko" userId="741c46e5-89b3-4b36-8583-21f57a622ef4" providerId="ADAL" clId="{A071D5CE-D5F8-42C5-AAC0-47A7DCD622EF}" dt="2023-02-27T17:17:08.254" v="3064"/>
          <ac:spMkLst>
            <pc:docMk/>
            <pc:sldMk cId="3601980832" sldId="2103813152"/>
            <ac:spMk id="5" creationId="{4A6DF741-CB92-3572-0D77-D0FEF6843896}"/>
          </ac:spMkLst>
        </pc:spChg>
        <pc:spChg chg="add del mod">
          <ac:chgData name="Oleksii Oleksenko" userId="741c46e5-89b3-4b36-8583-21f57a622ef4" providerId="ADAL" clId="{A071D5CE-D5F8-42C5-AAC0-47A7DCD622EF}" dt="2023-02-27T17:17:50.181" v="3072"/>
          <ac:spMkLst>
            <pc:docMk/>
            <pc:sldMk cId="3601980832" sldId="2103813152"/>
            <ac:spMk id="8" creationId="{BAF3F318-D4D8-65CA-7AA6-21DB295CFA63}"/>
          </ac:spMkLst>
        </pc:spChg>
        <pc:spChg chg="add del mod">
          <ac:chgData name="Oleksii Oleksenko" userId="741c46e5-89b3-4b36-8583-21f57a622ef4" providerId="ADAL" clId="{A071D5CE-D5F8-42C5-AAC0-47A7DCD622EF}" dt="2023-02-27T17:17:50.181" v="3072"/>
          <ac:spMkLst>
            <pc:docMk/>
            <pc:sldMk cId="3601980832" sldId="2103813152"/>
            <ac:spMk id="9" creationId="{CDAF9BE5-E114-F203-82F0-F4603C1B648B}"/>
          </ac:spMkLst>
        </pc:spChg>
        <pc:spChg chg="add del mod">
          <ac:chgData name="Oleksii Oleksenko" userId="741c46e5-89b3-4b36-8583-21f57a622ef4" providerId="ADAL" clId="{A071D5CE-D5F8-42C5-AAC0-47A7DCD622EF}" dt="2023-02-27T17:17:50.181" v="3072"/>
          <ac:spMkLst>
            <pc:docMk/>
            <pc:sldMk cId="3601980832" sldId="2103813152"/>
            <ac:spMk id="10" creationId="{942A815D-4846-DBC6-954B-4FE19032F98D}"/>
          </ac:spMkLst>
        </pc:spChg>
        <pc:spChg chg="add del mod">
          <ac:chgData name="Oleksii Oleksenko" userId="741c46e5-89b3-4b36-8583-21f57a622ef4" providerId="ADAL" clId="{A071D5CE-D5F8-42C5-AAC0-47A7DCD622EF}" dt="2023-02-27T17:17:50.181" v="3072"/>
          <ac:spMkLst>
            <pc:docMk/>
            <pc:sldMk cId="3601980832" sldId="2103813152"/>
            <ac:spMk id="11" creationId="{60CF5FBA-61D3-DC99-3AED-21AD35F7E43F}"/>
          </ac:spMkLst>
        </pc:spChg>
        <pc:spChg chg="add del mod">
          <ac:chgData name="Oleksii Oleksenko" userId="741c46e5-89b3-4b36-8583-21f57a622ef4" providerId="ADAL" clId="{A071D5CE-D5F8-42C5-AAC0-47A7DCD622EF}" dt="2023-02-27T17:17:50.181" v="3072"/>
          <ac:spMkLst>
            <pc:docMk/>
            <pc:sldMk cId="3601980832" sldId="2103813152"/>
            <ac:spMk id="12" creationId="{A3026E37-3D62-7949-2613-5094760D7C2F}"/>
          </ac:spMkLst>
        </pc:spChg>
        <pc:spChg chg="add del mod">
          <ac:chgData name="Oleksii Oleksenko" userId="741c46e5-89b3-4b36-8583-21f57a622ef4" providerId="ADAL" clId="{A071D5CE-D5F8-42C5-AAC0-47A7DCD622EF}" dt="2023-02-27T17:17:50.181" v="3072"/>
          <ac:spMkLst>
            <pc:docMk/>
            <pc:sldMk cId="3601980832" sldId="2103813152"/>
            <ac:spMk id="13" creationId="{E4311BA7-9F5D-B507-2F30-C90C98E3FD53}"/>
          </ac:spMkLst>
        </pc:spChg>
        <pc:spChg chg="add del mod">
          <ac:chgData name="Oleksii Oleksenko" userId="741c46e5-89b3-4b36-8583-21f57a622ef4" providerId="ADAL" clId="{A071D5CE-D5F8-42C5-AAC0-47A7DCD622EF}" dt="2023-02-27T17:19:19.399" v="3108"/>
          <ac:spMkLst>
            <pc:docMk/>
            <pc:sldMk cId="3601980832" sldId="2103813152"/>
            <ac:spMk id="16" creationId="{832F98A5-E8FF-DC8F-F53B-D6D8B9369E7C}"/>
          </ac:spMkLst>
        </pc:spChg>
        <pc:spChg chg="add del mod">
          <ac:chgData name="Oleksii Oleksenko" userId="741c46e5-89b3-4b36-8583-21f57a622ef4" providerId="ADAL" clId="{A071D5CE-D5F8-42C5-AAC0-47A7DCD622EF}" dt="2023-02-27T17:19:19.399" v="3108"/>
          <ac:spMkLst>
            <pc:docMk/>
            <pc:sldMk cId="3601980832" sldId="2103813152"/>
            <ac:spMk id="17" creationId="{4E9FADDE-9711-88CC-201C-15A64BB7CFBD}"/>
          </ac:spMkLst>
        </pc:spChg>
        <pc:spChg chg="add del mod">
          <ac:chgData name="Oleksii Oleksenko" userId="741c46e5-89b3-4b36-8583-21f57a622ef4" providerId="ADAL" clId="{A071D5CE-D5F8-42C5-AAC0-47A7DCD622EF}" dt="2023-02-27T17:19:19.399" v="3108"/>
          <ac:spMkLst>
            <pc:docMk/>
            <pc:sldMk cId="3601980832" sldId="2103813152"/>
            <ac:spMk id="18" creationId="{C43E0B95-76ED-CDDD-3816-5B1807B4A500}"/>
          </ac:spMkLst>
        </pc:spChg>
        <pc:spChg chg="add del mod">
          <ac:chgData name="Oleksii Oleksenko" userId="741c46e5-89b3-4b36-8583-21f57a622ef4" providerId="ADAL" clId="{A071D5CE-D5F8-42C5-AAC0-47A7DCD622EF}" dt="2023-02-27T17:19:19.399" v="3108"/>
          <ac:spMkLst>
            <pc:docMk/>
            <pc:sldMk cId="3601980832" sldId="2103813152"/>
            <ac:spMk id="19" creationId="{D83C4726-C247-D271-E101-F60868E1A570}"/>
          </ac:spMkLst>
        </pc:spChg>
        <pc:spChg chg="add del mod">
          <ac:chgData name="Oleksii Oleksenko" userId="741c46e5-89b3-4b36-8583-21f57a622ef4" providerId="ADAL" clId="{A071D5CE-D5F8-42C5-AAC0-47A7DCD622EF}" dt="2023-02-27T17:19:19.399" v="3108"/>
          <ac:spMkLst>
            <pc:docMk/>
            <pc:sldMk cId="3601980832" sldId="2103813152"/>
            <ac:spMk id="20" creationId="{60CA10B7-9619-AE79-F7BC-1B78861036CB}"/>
          </ac:spMkLst>
        </pc:spChg>
        <pc:spChg chg="add mod">
          <ac:chgData name="Oleksii Oleksenko" userId="741c46e5-89b3-4b36-8583-21f57a622ef4" providerId="ADAL" clId="{A071D5CE-D5F8-42C5-AAC0-47A7DCD622EF}" dt="2023-02-27T17:30:35.973" v="3478" actId="1076"/>
          <ac:spMkLst>
            <pc:docMk/>
            <pc:sldMk cId="3601980832" sldId="2103813152"/>
            <ac:spMk id="23" creationId="{32EEE42F-7063-E8F9-013C-F45222CC8032}"/>
          </ac:spMkLst>
        </pc:spChg>
        <pc:spChg chg="add mod">
          <ac:chgData name="Oleksii Oleksenko" userId="741c46e5-89b3-4b36-8583-21f57a622ef4" providerId="ADAL" clId="{A071D5CE-D5F8-42C5-AAC0-47A7DCD622EF}" dt="2023-02-27T17:30:35.973" v="3478" actId="1076"/>
          <ac:spMkLst>
            <pc:docMk/>
            <pc:sldMk cId="3601980832" sldId="2103813152"/>
            <ac:spMk id="24" creationId="{D3177EC4-D52F-1042-B3A6-6B003E08175C}"/>
          </ac:spMkLst>
        </pc:spChg>
        <pc:spChg chg="add mod">
          <ac:chgData name="Oleksii Oleksenko" userId="741c46e5-89b3-4b36-8583-21f57a622ef4" providerId="ADAL" clId="{A071D5CE-D5F8-42C5-AAC0-47A7DCD622EF}" dt="2023-02-27T17:30:35.973" v="3478" actId="1076"/>
          <ac:spMkLst>
            <pc:docMk/>
            <pc:sldMk cId="3601980832" sldId="2103813152"/>
            <ac:spMk id="25" creationId="{B12A813F-D9B0-B841-8A35-D9C49E7FFEE4}"/>
          </ac:spMkLst>
        </pc:spChg>
        <pc:spChg chg="add del mod">
          <ac:chgData name="Oleksii Oleksenko" userId="741c46e5-89b3-4b36-8583-21f57a622ef4" providerId="ADAL" clId="{A071D5CE-D5F8-42C5-AAC0-47A7DCD622EF}" dt="2023-02-27T17:19:42.070" v="3115" actId="478"/>
          <ac:spMkLst>
            <pc:docMk/>
            <pc:sldMk cId="3601980832" sldId="2103813152"/>
            <ac:spMk id="26" creationId="{60CFC90A-7B80-78A0-5BA1-769B3FB51484}"/>
          </ac:spMkLst>
        </pc:spChg>
        <pc:spChg chg="add del mod">
          <ac:chgData name="Oleksii Oleksenko" userId="741c46e5-89b3-4b36-8583-21f57a622ef4" providerId="ADAL" clId="{A071D5CE-D5F8-42C5-AAC0-47A7DCD622EF}" dt="2023-02-27T17:19:39.278" v="3113" actId="478"/>
          <ac:spMkLst>
            <pc:docMk/>
            <pc:sldMk cId="3601980832" sldId="2103813152"/>
            <ac:spMk id="27" creationId="{D81AE23C-794D-8BBF-BCB2-F54492C8EE00}"/>
          </ac:spMkLst>
        </pc:spChg>
        <pc:spChg chg="add del mod">
          <ac:chgData name="Oleksii Oleksenko" userId="741c46e5-89b3-4b36-8583-21f57a622ef4" providerId="ADAL" clId="{A071D5CE-D5F8-42C5-AAC0-47A7DCD622EF}" dt="2023-02-27T17:19:40.294" v="3114" actId="478"/>
          <ac:spMkLst>
            <pc:docMk/>
            <pc:sldMk cId="3601980832" sldId="2103813152"/>
            <ac:spMk id="28" creationId="{EF97A602-B555-85BD-8047-4F1477BC7ECD}"/>
          </ac:spMkLst>
        </pc:spChg>
        <pc:spChg chg="add mod">
          <ac:chgData name="Oleksii Oleksenko" userId="741c46e5-89b3-4b36-8583-21f57a622ef4" providerId="ADAL" clId="{A071D5CE-D5F8-42C5-AAC0-47A7DCD622EF}" dt="2023-02-27T17:30:35.973" v="3478" actId="1076"/>
          <ac:spMkLst>
            <pc:docMk/>
            <pc:sldMk cId="3601980832" sldId="2103813152"/>
            <ac:spMk id="29" creationId="{6D2D78BA-9B2F-C11A-1350-1E68C9FB8399}"/>
          </ac:spMkLst>
        </pc:spChg>
        <pc:spChg chg="add mod">
          <ac:chgData name="Oleksii Oleksenko" userId="741c46e5-89b3-4b36-8583-21f57a622ef4" providerId="ADAL" clId="{A071D5CE-D5F8-42C5-AAC0-47A7DCD622EF}" dt="2023-02-27T17:30:35.973" v="3478" actId="1076"/>
          <ac:spMkLst>
            <pc:docMk/>
            <pc:sldMk cId="3601980832" sldId="2103813152"/>
            <ac:spMk id="30" creationId="{22EDA1F9-2E35-866B-6DCC-8C64B52DA368}"/>
          </ac:spMkLst>
        </pc:spChg>
        <pc:spChg chg="add del mod">
          <ac:chgData name="Oleksii Oleksenko" userId="741c46e5-89b3-4b36-8583-21f57a622ef4" providerId="ADAL" clId="{A071D5CE-D5F8-42C5-AAC0-47A7DCD622EF}" dt="2023-02-27T17:24:33.087" v="3302" actId="478"/>
          <ac:spMkLst>
            <pc:docMk/>
            <pc:sldMk cId="3601980832" sldId="2103813152"/>
            <ac:spMk id="31" creationId="{B831BC9F-181F-62DE-8FC9-3DFAAE36B641}"/>
          </ac:spMkLst>
        </pc:spChg>
        <pc:spChg chg="add mod">
          <ac:chgData name="Oleksii Oleksenko" userId="741c46e5-89b3-4b36-8583-21f57a622ef4" providerId="ADAL" clId="{A071D5CE-D5F8-42C5-AAC0-47A7DCD622EF}" dt="2023-02-27T17:30:35.973" v="3478" actId="1076"/>
          <ac:spMkLst>
            <pc:docMk/>
            <pc:sldMk cId="3601980832" sldId="2103813152"/>
            <ac:spMk id="32" creationId="{B38BF100-5FF5-6CE4-F521-3067C72E1FEB}"/>
          </ac:spMkLst>
        </pc:spChg>
        <pc:spChg chg="add mod">
          <ac:chgData name="Oleksii Oleksenko" userId="741c46e5-89b3-4b36-8583-21f57a622ef4" providerId="ADAL" clId="{A071D5CE-D5F8-42C5-AAC0-47A7DCD622EF}" dt="2023-02-27T17:31:03.953" v="3484" actId="1076"/>
          <ac:spMkLst>
            <pc:docMk/>
            <pc:sldMk cId="3601980832" sldId="2103813152"/>
            <ac:spMk id="33" creationId="{3CA85264-1A1E-C20E-E890-932BCB2279CF}"/>
          </ac:spMkLst>
        </pc:spChg>
        <pc:picChg chg="add del mod">
          <ac:chgData name="Oleksii Oleksenko" userId="741c46e5-89b3-4b36-8583-21f57a622ef4" providerId="ADAL" clId="{A071D5CE-D5F8-42C5-AAC0-47A7DCD622EF}" dt="2023-02-27T17:17:50.181" v="3072"/>
          <ac:picMkLst>
            <pc:docMk/>
            <pc:sldMk cId="3601980832" sldId="2103813152"/>
            <ac:picMk id="6" creationId="{E76899BC-64D5-3EEB-5459-96FBF0A790AA}"/>
          </ac:picMkLst>
        </pc:picChg>
        <pc:picChg chg="add del mod">
          <ac:chgData name="Oleksii Oleksenko" userId="741c46e5-89b3-4b36-8583-21f57a622ef4" providerId="ADAL" clId="{A071D5CE-D5F8-42C5-AAC0-47A7DCD622EF}" dt="2023-02-27T17:17:50.181" v="3072"/>
          <ac:picMkLst>
            <pc:docMk/>
            <pc:sldMk cId="3601980832" sldId="2103813152"/>
            <ac:picMk id="7" creationId="{565DC850-76E3-5D3D-4306-B2BBB3EC2462}"/>
          </ac:picMkLst>
        </pc:picChg>
        <pc:picChg chg="add del mod">
          <ac:chgData name="Oleksii Oleksenko" userId="741c46e5-89b3-4b36-8583-21f57a622ef4" providerId="ADAL" clId="{A071D5CE-D5F8-42C5-AAC0-47A7DCD622EF}" dt="2023-02-27T17:19:19.399" v="3108"/>
          <ac:picMkLst>
            <pc:docMk/>
            <pc:sldMk cId="3601980832" sldId="2103813152"/>
            <ac:picMk id="14" creationId="{A73B0F2D-CF48-9FEA-C208-DACE766463A9}"/>
          </ac:picMkLst>
        </pc:picChg>
        <pc:picChg chg="add del mod">
          <ac:chgData name="Oleksii Oleksenko" userId="741c46e5-89b3-4b36-8583-21f57a622ef4" providerId="ADAL" clId="{A071D5CE-D5F8-42C5-AAC0-47A7DCD622EF}" dt="2023-02-27T17:19:19.399" v="3108"/>
          <ac:picMkLst>
            <pc:docMk/>
            <pc:sldMk cId="3601980832" sldId="2103813152"/>
            <ac:picMk id="15" creationId="{789952AC-A2C7-3D5E-43BB-C3F146350A7B}"/>
          </ac:picMkLst>
        </pc:picChg>
        <pc:picChg chg="add mod">
          <ac:chgData name="Oleksii Oleksenko" userId="741c46e5-89b3-4b36-8583-21f57a622ef4" providerId="ADAL" clId="{A071D5CE-D5F8-42C5-AAC0-47A7DCD622EF}" dt="2023-02-27T17:30:35.973" v="3478" actId="1076"/>
          <ac:picMkLst>
            <pc:docMk/>
            <pc:sldMk cId="3601980832" sldId="2103813152"/>
            <ac:picMk id="21" creationId="{640800FC-DFE5-949B-0603-B3B127736A09}"/>
          </ac:picMkLst>
        </pc:picChg>
        <pc:picChg chg="add mod">
          <ac:chgData name="Oleksii Oleksenko" userId="741c46e5-89b3-4b36-8583-21f57a622ef4" providerId="ADAL" clId="{A071D5CE-D5F8-42C5-AAC0-47A7DCD622EF}" dt="2023-02-27T17:30:35.973" v="3478" actId="1076"/>
          <ac:picMkLst>
            <pc:docMk/>
            <pc:sldMk cId="3601980832" sldId="2103813152"/>
            <ac:picMk id="22" creationId="{0273B319-0651-56D3-8BBC-53DB671AA08B}"/>
          </ac:picMkLst>
        </pc:picChg>
      </pc:sldChg>
      <pc:sldChg chg="addSp delSp modSp add del mod">
        <pc:chgData name="Oleksii Oleksenko" userId="741c46e5-89b3-4b36-8583-21f57a622ef4" providerId="ADAL" clId="{A071D5CE-D5F8-42C5-AAC0-47A7DCD622EF}" dt="2023-03-17T12:04:29.523" v="5288" actId="2696"/>
        <pc:sldMkLst>
          <pc:docMk/>
          <pc:sldMk cId="1069024699" sldId="2103813153"/>
        </pc:sldMkLst>
        <pc:spChg chg="mod">
          <ac:chgData name="Oleksii Oleksenko" userId="741c46e5-89b3-4b36-8583-21f57a622ef4" providerId="ADAL" clId="{A071D5CE-D5F8-42C5-AAC0-47A7DCD622EF}" dt="2023-03-17T11:08:49.958" v="4013"/>
          <ac:spMkLst>
            <pc:docMk/>
            <pc:sldMk cId="1069024699" sldId="2103813153"/>
            <ac:spMk id="2" creationId="{352FFEE2-F29F-DE85-19A6-E7F3E5EEB5E8}"/>
          </ac:spMkLst>
        </pc:spChg>
        <pc:spChg chg="mod">
          <ac:chgData name="Oleksii Oleksenko" userId="741c46e5-89b3-4b36-8583-21f57a622ef4" providerId="ADAL" clId="{A071D5CE-D5F8-42C5-AAC0-47A7DCD622EF}" dt="2023-02-27T17:11:37.428" v="2965" actId="113"/>
          <ac:spMkLst>
            <pc:docMk/>
            <pc:sldMk cId="1069024699" sldId="2103813153"/>
            <ac:spMk id="3" creationId="{5638055F-E321-EDBD-EBFE-88B2F3BF770F}"/>
          </ac:spMkLst>
        </pc:spChg>
        <pc:spChg chg="mod">
          <ac:chgData name="Oleksii Oleksenko" userId="741c46e5-89b3-4b36-8583-21f57a622ef4" providerId="ADAL" clId="{A071D5CE-D5F8-42C5-AAC0-47A7DCD622EF}" dt="2023-02-27T17:11:14.260" v="2962" actId="113"/>
          <ac:spMkLst>
            <pc:docMk/>
            <pc:sldMk cId="1069024699" sldId="2103813153"/>
            <ac:spMk id="4" creationId="{17C49F10-1C18-04AA-2CB4-E4C8CF880CCC}"/>
          </ac:spMkLst>
        </pc:spChg>
        <pc:spChg chg="mod">
          <ac:chgData name="Oleksii Oleksenko" userId="741c46e5-89b3-4b36-8583-21f57a622ef4" providerId="ADAL" clId="{A071D5CE-D5F8-42C5-AAC0-47A7DCD622EF}" dt="2023-02-27T17:11:17.366" v="2963" actId="113"/>
          <ac:spMkLst>
            <pc:docMk/>
            <pc:sldMk cId="1069024699" sldId="2103813153"/>
            <ac:spMk id="5" creationId="{4CE3EC2D-FA54-EC9C-1084-C33637CCC9F3}"/>
          </ac:spMkLst>
        </pc:spChg>
        <pc:spChg chg="add mod">
          <ac:chgData name="Oleksii Oleksenko" userId="741c46e5-89b3-4b36-8583-21f57a622ef4" providerId="ADAL" clId="{A071D5CE-D5F8-42C5-AAC0-47A7DCD622EF}" dt="2023-02-27T17:11:09.181" v="2961" actId="1076"/>
          <ac:spMkLst>
            <pc:docMk/>
            <pc:sldMk cId="1069024699" sldId="2103813153"/>
            <ac:spMk id="6" creationId="{E9CC0FDA-E170-D781-F542-F3209F0D7B78}"/>
          </ac:spMkLst>
        </pc:spChg>
        <pc:spChg chg="add mod">
          <ac:chgData name="Oleksii Oleksenko" userId="741c46e5-89b3-4b36-8583-21f57a622ef4" providerId="ADAL" clId="{A071D5CE-D5F8-42C5-AAC0-47A7DCD622EF}" dt="2023-02-27T17:11:03.994" v="2958" actId="1076"/>
          <ac:spMkLst>
            <pc:docMk/>
            <pc:sldMk cId="1069024699" sldId="2103813153"/>
            <ac:spMk id="8" creationId="{6A8907C7-41B5-427B-626F-5BC4CC6FD4FC}"/>
          </ac:spMkLst>
        </pc:spChg>
        <pc:spChg chg="add mod">
          <ac:chgData name="Oleksii Oleksenko" userId="741c46e5-89b3-4b36-8583-21f57a622ef4" providerId="ADAL" clId="{A071D5CE-D5F8-42C5-AAC0-47A7DCD622EF}" dt="2023-02-27T17:10:56.739" v="2957" actId="1076"/>
          <ac:spMkLst>
            <pc:docMk/>
            <pc:sldMk cId="1069024699" sldId="2103813153"/>
            <ac:spMk id="9" creationId="{BD5DC81D-C9B9-CE8E-6BA1-A241F863A1CD}"/>
          </ac:spMkLst>
        </pc:spChg>
        <pc:spChg chg="add mod">
          <ac:chgData name="Oleksii Oleksenko" userId="741c46e5-89b3-4b36-8583-21f57a622ef4" providerId="ADAL" clId="{A071D5CE-D5F8-42C5-AAC0-47A7DCD622EF}" dt="2023-02-27T17:12:49.103" v="2977"/>
          <ac:spMkLst>
            <pc:docMk/>
            <pc:sldMk cId="1069024699" sldId="2103813153"/>
            <ac:spMk id="10" creationId="{78406FEA-466E-729D-543F-E371A1FBDCEB}"/>
          </ac:spMkLst>
        </pc:spChg>
        <pc:spChg chg="mod">
          <ac:chgData name="Oleksii Oleksenko" userId="741c46e5-89b3-4b36-8583-21f57a622ef4" providerId="ADAL" clId="{A071D5CE-D5F8-42C5-AAC0-47A7DCD622EF}" dt="2023-02-27T17:11:35.111" v="2964" actId="113"/>
          <ac:spMkLst>
            <pc:docMk/>
            <pc:sldMk cId="1069024699" sldId="2103813153"/>
            <ac:spMk id="11" creationId="{90833632-CCE6-2AE2-C811-969D0A720FB8}"/>
          </ac:spMkLst>
        </pc:spChg>
        <pc:spChg chg="del">
          <ac:chgData name="Oleksii Oleksenko" userId="741c46e5-89b3-4b36-8583-21f57a622ef4" providerId="ADAL" clId="{A071D5CE-D5F8-42C5-AAC0-47A7DCD622EF}" dt="2023-02-27T17:12:48.892" v="2976" actId="478"/>
          <ac:spMkLst>
            <pc:docMk/>
            <pc:sldMk cId="1069024699" sldId="2103813153"/>
            <ac:spMk id="19" creationId="{75B1B899-91F1-EC72-D5BD-C6750B80C2DF}"/>
          </ac:spMkLst>
        </pc:spChg>
      </pc:sldChg>
      <pc:sldChg chg="delSp add del mod">
        <pc:chgData name="Oleksii Oleksenko" userId="741c46e5-89b3-4b36-8583-21f57a622ef4" providerId="ADAL" clId="{A071D5CE-D5F8-42C5-AAC0-47A7DCD622EF}" dt="2023-02-27T17:00:30.557" v="2485" actId="47"/>
        <pc:sldMkLst>
          <pc:docMk/>
          <pc:sldMk cId="2420488097" sldId="2103813153"/>
        </pc:sldMkLst>
        <pc:spChg chg="del">
          <ac:chgData name="Oleksii Oleksenko" userId="741c46e5-89b3-4b36-8583-21f57a622ef4" providerId="ADAL" clId="{A071D5CE-D5F8-42C5-AAC0-47A7DCD622EF}" dt="2023-02-27T17:00:28.021" v="2484" actId="478"/>
          <ac:spMkLst>
            <pc:docMk/>
            <pc:sldMk cId="2420488097" sldId="2103813153"/>
            <ac:spMk id="22" creationId="{3D922C20-DC62-DFAC-E3FF-16F9B55BC401}"/>
          </ac:spMkLst>
        </pc:spChg>
      </pc:sldChg>
      <pc:sldChg chg="add del">
        <pc:chgData name="Oleksii Oleksenko" userId="741c46e5-89b3-4b36-8583-21f57a622ef4" providerId="ADAL" clId="{A071D5CE-D5F8-42C5-AAC0-47A7DCD622EF}" dt="2023-03-17T14:25:50.247" v="7365" actId="47"/>
        <pc:sldMkLst>
          <pc:docMk/>
          <pc:sldMk cId="4023083565" sldId="2103813153"/>
        </pc:sldMkLst>
      </pc:sldChg>
      <pc:sldChg chg="addSp delSp modSp add del mod ord">
        <pc:chgData name="Oleksii Oleksenko" userId="741c46e5-89b3-4b36-8583-21f57a622ef4" providerId="ADAL" clId="{A071D5CE-D5F8-42C5-AAC0-47A7DCD622EF}" dt="2023-03-17T12:04:29.523" v="5288" actId="2696"/>
        <pc:sldMkLst>
          <pc:docMk/>
          <pc:sldMk cId="2324670933" sldId="2103813154"/>
        </pc:sldMkLst>
        <pc:spChg chg="mod">
          <ac:chgData name="Oleksii Oleksenko" userId="741c46e5-89b3-4b36-8583-21f57a622ef4" providerId="ADAL" clId="{A071D5CE-D5F8-42C5-AAC0-47A7DCD622EF}" dt="2023-03-17T11:08:53.451" v="4014"/>
          <ac:spMkLst>
            <pc:docMk/>
            <pc:sldMk cId="2324670933" sldId="2103813154"/>
            <ac:spMk id="2" creationId="{352FFEE2-F29F-DE85-19A6-E7F3E5EEB5E8}"/>
          </ac:spMkLst>
        </pc:spChg>
        <pc:spChg chg="mod">
          <ac:chgData name="Oleksii Oleksenko" userId="741c46e5-89b3-4b36-8583-21f57a622ef4" providerId="ADAL" clId="{A071D5CE-D5F8-42C5-AAC0-47A7DCD622EF}" dt="2023-02-27T17:13:28.883" v="2983" actId="113"/>
          <ac:spMkLst>
            <pc:docMk/>
            <pc:sldMk cId="2324670933" sldId="2103813154"/>
            <ac:spMk id="3" creationId="{5638055F-E321-EDBD-EBFE-88B2F3BF770F}"/>
          </ac:spMkLst>
        </pc:spChg>
        <pc:spChg chg="mod">
          <ac:chgData name="Oleksii Oleksenko" userId="741c46e5-89b3-4b36-8583-21f57a622ef4" providerId="ADAL" clId="{A071D5CE-D5F8-42C5-AAC0-47A7DCD622EF}" dt="2023-02-27T17:13:20.121" v="2981" actId="113"/>
          <ac:spMkLst>
            <pc:docMk/>
            <pc:sldMk cId="2324670933" sldId="2103813154"/>
            <ac:spMk id="5" creationId="{4CE3EC2D-FA54-EC9C-1084-C33637CCC9F3}"/>
          </ac:spMkLst>
        </pc:spChg>
        <pc:spChg chg="add mod">
          <ac:chgData name="Oleksii Oleksenko" userId="741c46e5-89b3-4b36-8583-21f57a622ef4" providerId="ADAL" clId="{A071D5CE-D5F8-42C5-AAC0-47A7DCD622EF}" dt="2023-02-27T17:13:24.170" v="2982" actId="113"/>
          <ac:spMkLst>
            <pc:docMk/>
            <pc:sldMk cId="2324670933" sldId="2103813154"/>
            <ac:spMk id="6" creationId="{683B2BA6-730C-B2CF-28E4-25881DD89AE3}"/>
          </ac:spMkLst>
        </pc:spChg>
        <pc:spChg chg="add mod">
          <ac:chgData name="Oleksii Oleksenko" userId="741c46e5-89b3-4b36-8583-21f57a622ef4" providerId="ADAL" clId="{A071D5CE-D5F8-42C5-AAC0-47A7DCD622EF}" dt="2023-02-27T17:12:35.920" v="2974" actId="1076"/>
          <ac:spMkLst>
            <pc:docMk/>
            <pc:sldMk cId="2324670933" sldId="2103813154"/>
            <ac:spMk id="8" creationId="{51BC7666-269E-C2C2-8F74-349742BDD0DB}"/>
          </ac:spMkLst>
        </pc:spChg>
        <pc:spChg chg="add mod">
          <ac:chgData name="Oleksii Oleksenko" userId="741c46e5-89b3-4b36-8583-21f57a622ef4" providerId="ADAL" clId="{A071D5CE-D5F8-42C5-AAC0-47A7DCD622EF}" dt="2023-02-27T17:13:31.100" v="2984" actId="113"/>
          <ac:spMkLst>
            <pc:docMk/>
            <pc:sldMk cId="2324670933" sldId="2103813154"/>
            <ac:spMk id="9" creationId="{8BBA6CB0-2363-F702-3ABA-C78C5F156499}"/>
          </ac:spMkLst>
        </pc:spChg>
        <pc:spChg chg="add mod">
          <ac:chgData name="Oleksii Oleksenko" userId="741c46e5-89b3-4b36-8583-21f57a622ef4" providerId="ADAL" clId="{A071D5CE-D5F8-42C5-AAC0-47A7DCD622EF}" dt="2023-02-27T17:12:53.710" v="2979"/>
          <ac:spMkLst>
            <pc:docMk/>
            <pc:sldMk cId="2324670933" sldId="2103813154"/>
            <ac:spMk id="10" creationId="{264DA351-3759-3268-AAC4-C7153C615CDB}"/>
          </ac:spMkLst>
        </pc:spChg>
        <pc:spChg chg="add mod">
          <ac:chgData name="Oleksii Oleksenko" userId="741c46e5-89b3-4b36-8583-21f57a622ef4" providerId="ADAL" clId="{A071D5CE-D5F8-42C5-AAC0-47A7DCD622EF}" dt="2023-02-27T17:14:07.534" v="3004" actId="1076"/>
          <ac:spMkLst>
            <pc:docMk/>
            <pc:sldMk cId="2324670933" sldId="2103813154"/>
            <ac:spMk id="12" creationId="{C08B320F-342A-CF27-8001-1B9ECE2BC055}"/>
          </ac:spMkLst>
        </pc:spChg>
        <pc:spChg chg="add mod">
          <ac:chgData name="Oleksii Oleksenko" userId="741c46e5-89b3-4b36-8583-21f57a622ef4" providerId="ADAL" clId="{A071D5CE-D5F8-42C5-AAC0-47A7DCD622EF}" dt="2023-02-27T17:14:01.860" v="3002" actId="1036"/>
          <ac:spMkLst>
            <pc:docMk/>
            <pc:sldMk cId="2324670933" sldId="2103813154"/>
            <ac:spMk id="13" creationId="{92F8DB2F-DB00-9496-A4EF-AF13C17408C7}"/>
          </ac:spMkLst>
        </pc:spChg>
        <pc:spChg chg="add mod">
          <ac:chgData name="Oleksii Oleksenko" userId="741c46e5-89b3-4b36-8583-21f57a622ef4" providerId="ADAL" clId="{A071D5CE-D5F8-42C5-AAC0-47A7DCD622EF}" dt="2023-02-27T17:14:05.991" v="3003" actId="1076"/>
          <ac:spMkLst>
            <pc:docMk/>
            <pc:sldMk cId="2324670933" sldId="2103813154"/>
            <ac:spMk id="14" creationId="{9401BD14-DB7E-3900-746F-7C671E487D03}"/>
          </ac:spMkLst>
        </pc:spChg>
        <pc:spChg chg="del">
          <ac:chgData name="Oleksii Oleksenko" userId="741c46e5-89b3-4b36-8583-21f57a622ef4" providerId="ADAL" clId="{A071D5CE-D5F8-42C5-AAC0-47A7DCD622EF}" dt="2023-02-27T17:12:53.468" v="2978" actId="478"/>
          <ac:spMkLst>
            <pc:docMk/>
            <pc:sldMk cId="2324670933" sldId="2103813154"/>
            <ac:spMk id="19" creationId="{75B1B899-91F1-EC72-D5BD-C6750B80C2DF}"/>
          </ac:spMkLst>
        </pc:spChg>
      </pc:sldChg>
      <pc:sldChg chg="add del">
        <pc:chgData name="Oleksii Oleksenko" userId="741c46e5-89b3-4b36-8583-21f57a622ef4" providerId="ADAL" clId="{A071D5CE-D5F8-42C5-AAC0-47A7DCD622EF}" dt="2023-03-17T14:25:50.247" v="7365" actId="47"/>
        <pc:sldMkLst>
          <pc:docMk/>
          <pc:sldMk cId="4177562550" sldId="2103813154"/>
        </pc:sldMkLst>
      </pc:sldChg>
      <pc:sldChg chg="add del">
        <pc:chgData name="Oleksii Oleksenko" userId="741c46e5-89b3-4b36-8583-21f57a622ef4" providerId="ADAL" clId="{A071D5CE-D5F8-42C5-AAC0-47A7DCD622EF}" dt="2023-03-17T14:25:50.247" v="7365" actId="47"/>
        <pc:sldMkLst>
          <pc:docMk/>
          <pc:sldMk cId="2914926747" sldId="2103813155"/>
        </pc:sldMkLst>
      </pc:sldChg>
      <pc:sldChg chg="modSp add del mod ord">
        <pc:chgData name="Oleksii Oleksenko" userId="741c46e5-89b3-4b36-8583-21f57a622ef4" providerId="ADAL" clId="{A071D5CE-D5F8-42C5-AAC0-47A7DCD622EF}" dt="2023-03-17T12:04:29.523" v="5288" actId="2696"/>
        <pc:sldMkLst>
          <pc:docMk/>
          <pc:sldMk cId="3430642284" sldId="2103813155"/>
        </pc:sldMkLst>
        <pc:spChg chg="mod">
          <ac:chgData name="Oleksii Oleksenko" userId="741c46e5-89b3-4b36-8583-21f57a622ef4" providerId="ADAL" clId="{A071D5CE-D5F8-42C5-AAC0-47A7DCD622EF}" dt="2023-03-17T12:01:02.595" v="5272"/>
          <ac:spMkLst>
            <pc:docMk/>
            <pc:sldMk cId="3430642284" sldId="2103813155"/>
            <ac:spMk id="2" creationId="{352FFEE2-F29F-DE85-19A6-E7F3E5EEB5E8}"/>
          </ac:spMkLst>
        </pc:spChg>
      </pc:sldChg>
      <pc:sldChg chg="addSp delSp modSp add del mod">
        <pc:chgData name="Oleksii Oleksenko" userId="741c46e5-89b3-4b36-8583-21f57a622ef4" providerId="ADAL" clId="{A071D5CE-D5F8-42C5-AAC0-47A7DCD622EF}" dt="2023-03-17T14:27:25.119" v="7379" actId="47"/>
        <pc:sldMkLst>
          <pc:docMk/>
          <pc:sldMk cId="3357194230" sldId="2103813156"/>
        </pc:sldMkLst>
        <pc:spChg chg="mod">
          <ac:chgData name="Oleksii Oleksenko" userId="741c46e5-89b3-4b36-8583-21f57a622ef4" providerId="ADAL" clId="{A071D5CE-D5F8-42C5-AAC0-47A7DCD622EF}" dt="2023-02-27T17:31:50.586" v="3507" actId="20577"/>
          <ac:spMkLst>
            <pc:docMk/>
            <pc:sldMk cId="3357194230" sldId="2103813156"/>
            <ac:spMk id="2" creationId="{30A14B0E-7615-D204-EB98-164E77A2D630}"/>
          </ac:spMkLst>
        </pc:spChg>
        <pc:spChg chg="mod">
          <ac:chgData name="Oleksii Oleksenko" userId="741c46e5-89b3-4b36-8583-21f57a622ef4" providerId="ADAL" clId="{A071D5CE-D5F8-42C5-AAC0-47A7DCD622EF}" dt="2023-02-27T17:33:58.206" v="3656" actId="20577"/>
          <ac:spMkLst>
            <pc:docMk/>
            <pc:sldMk cId="3357194230" sldId="2103813156"/>
            <ac:spMk id="3" creationId="{C45A7CD0-D2DC-D954-FC13-992202EF6ACB}"/>
          </ac:spMkLst>
        </pc:spChg>
        <pc:spChg chg="add del mod">
          <ac:chgData name="Oleksii Oleksenko" userId="741c46e5-89b3-4b36-8583-21f57a622ef4" providerId="ADAL" clId="{A071D5CE-D5F8-42C5-AAC0-47A7DCD622EF}" dt="2023-02-27T17:39:26.944" v="3662" actId="478"/>
          <ac:spMkLst>
            <pc:docMk/>
            <pc:sldMk cId="3357194230" sldId="2103813156"/>
            <ac:spMk id="4" creationId="{FACC8598-DAB5-02EE-7C64-98EF609E737B}"/>
          </ac:spMkLst>
        </pc:spChg>
        <pc:spChg chg="add mod">
          <ac:chgData name="Oleksii Oleksenko" userId="741c46e5-89b3-4b36-8583-21f57a622ef4" providerId="ADAL" clId="{A071D5CE-D5F8-42C5-AAC0-47A7DCD622EF}" dt="2023-02-27T17:39:27.564" v="3663"/>
          <ac:spMkLst>
            <pc:docMk/>
            <pc:sldMk cId="3357194230" sldId="2103813156"/>
            <ac:spMk id="7" creationId="{BAE57C89-4E61-E035-B203-3E5738830BA6}"/>
          </ac:spMkLst>
        </pc:spChg>
        <pc:spChg chg="add mod">
          <ac:chgData name="Oleksii Oleksenko" userId="741c46e5-89b3-4b36-8583-21f57a622ef4" providerId="ADAL" clId="{A071D5CE-D5F8-42C5-AAC0-47A7DCD622EF}" dt="2023-02-27T17:39:27.564" v="3663"/>
          <ac:spMkLst>
            <pc:docMk/>
            <pc:sldMk cId="3357194230" sldId="2103813156"/>
            <ac:spMk id="8" creationId="{1C9B40EE-2A93-1F03-D2CE-D4FC1D3C749B}"/>
          </ac:spMkLst>
        </pc:spChg>
        <pc:spChg chg="add mod">
          <ac:chgData name="Oleksii Oleksenko" userId="741c46e5-89b3-4b36-8583-21f57a622ef4" providerId="ADAL" clId="{A071D5CE-D5F8-42C5-AAC0-47A7DCD622EF}" dt="2023-02-27T17:42:27.705" v="3673" actId="1035"/>
          <ac:spMkLst>
            <pc:docMk/>
            <pc:sldMk cId="3357194230" sldId="2103813156"/>
            <ac:spMk id="9" creationId="{AD193FEF-122B-8D01-957C-3266EA0B77CD}"/>
          </ac:spMkLst>
        </pc:spChg>
        <pc:spChg chg="add mod">
          <ac:chgData name="Oleksii Oleksenko" userId="741c46e5-89b3-4b36-8583-21f57a622ef4" providerId="ADAL" clId="{A071D5CE-D5F8-42C5-AAC0-47A7DCD622EF}" dt="2023-03-17T14:26:12.909" v="7370" actId="20577"/>
          <ac:spMkLst>
            <pc:docMk/>
            <pc:sldMk cId="3357194230" sldId="2103813156"/>
            <ac:spMk id="10" creationId="{EC47B1D1-8366-FEA6-A459-5E4E6C8E5FAE}"/>
          </ac:spMkLst>
        </pc:spChg>
        <pc:spChg chg="add mod">
          <ac:chgData name="Oleksii Oleksenko" userId="741c46e5-89b3-4b36-8583-21f57a622ef4" providerId="ADAL" clId="{A071D5CE-D5F8-42C5-AAC0-47A7DCD622EF}" dt="2023-02-27T17:39:27.564" v="3663"/>
          <ac:spMkLst>
            <pc:docMk/>
            <pc:sldMk cId="3357194230" sldId="2103813156"/>
            <ac:spMk id="11" creationId="{19BA7323-7C18-E7C1-775B-74DE35EE5EB5}"/>
          </ac:spMkLst>
        </pc:spChg>
        <pc:spChg chg="add mod">
          <ac:chgData name="Oleksii Oleksenko" userId="741c46e5-89b3-4b36-8583-21f57a622ef4" providerId="ADAL" clId="{A071D5CE-D5F8-42C5-AAC0-47A7DCD622EF}" dt="2023-02-27T17:39:27.564" v="3663"/>
          <ac:spMkLst>
            <pc:docMk/>
            <pc:sldMk cId="3357194230" sldId="2103813156"/>
            <ac:spMk id="12" creationId="{3339AA8D-A156-B556-37E8-A21456C1539F}"/>
          </ac:spMkLst>
        </pc:spChg>
        <pc:spChg chg="add mod">
          <ac:chgData name="Oleksii Oleksenko" userId="741c46e5-89b3-4b36-8583-21f57a622ef4" providerId="ADAL" clId="{A071D5CE-D5F8-42C5-AAC0-47A7DCD622EF}" dt="2023-02-27T17:39:27.564" v="3663"/>
          <ac:spMkLst>
            <pc:docMk/>
            <pc:sldMk cId="3357194230" sldId="2103813156"/>
            <ac:spMk id="13" creationId="{7A8365E3-B8AD-8915-8C38-A757857C0227}"/>
          </ac:spMkLst>
        </pc:spChg>
        <pc:spChg chg="del mod">
          <ac:chgData name="Oleksii Oleksenko" userId="741c46e5-89b3-4b36-8583-21f57a622ef4" providerId="ADAL" clId="{A071D5CE-D5F8-42C5-AAC0-47A7DCD622EF}" dt="2023-02-27T17:39:26.944" v="3662" actId="478"/>
          <ac:spMkLst>
            <pc:docMk/>
            <pc:sldMk cId="3357194230" sldId="2103813156"/>
            <ac:spMk id="23" creationId="{32EEE42F-7063-E8F9-013C-F45222CC8032}"/>
          </ac:spMkLst>
        </pc:spChg>
        <pc:spChg chg="del mod">
          <ac:chgData name="Oleksii Oleksenko" userId="741c46e5-89b3-4b36-8583-21f57a622ef4" providerId="ADAL" clId="{A071D5CE-D5F8-42C5-AAC0-47A7DCD622EF}" dt="2023-02-27T17:39:26.944" v="3662" actId="478"/>
          <ac:spMkLst>
            <pc:docMk/>
            <pc:sldMk cId="3357194230" sldId="2103813156"/>
            <ac:spMk id="24" creationId="{D3177EC4-D52F-1042-B3A6-6B003E08175C}"/>
          </ac:spMkLst>
        </pc:spChg>
        <pc:spChg chg="del">
          <ac:chgData name="Oleksii Oleksenko" userId="741c46e5-89b3-4b36-8583-21f57a622ef4" providerId="ADAL" clId="{A071D5CE-D5F8-42C5-AAC0-47A7DCD622EF}" dt="2023-02-27T17:33:04.868" v="3616" actId="478"/>
          <ac:spMkLst>
            <pc:docMk/>
            <pc:sldMk cId="3357194230" sldId="2103813156"/>
            <ac:spMk id="25" creationId="{B12A813F-D9B0-B841-8A35-D9C49E7FFEE4}"/>
          </ac:spMkLst>
        </pc:spChg>
        <pc:spChg chg="del">
          <ac:chgData name="Oleksii Oleksenko" userId="741c46e5-89b3-4b36-8583-21f57a622ef4" providerId="ADAL" clId="{A071D5CE-D5F8-42C5-AAC0-47A7DCD622EF}" dt="2023-02-27T17:33:09.388" v="3618" actId="478"/>
          <ac:spMkLst>
            <pc:docMk/>
            <pc:sldMk cId="3357194230" sldId="2103813156"/>
            <ac:spMk id="29" creationId="{6D2D78BA-9B2F-C11A-1350-1E68C9FB8399}"/>
          </ac:spMkLst>
        </pc:spChg>
        <pc:spChg chg="del">
          <ac:chgData name="Oleksii Oleksenko" userId="741c46e5-89b3-4b36-8583-21f57a622ef4" providerId="ADAL" clId="{A071D5CE-D5F8-42C5-AAC0-47A7DCD622EF}" dt="2023-02-27T17:33:04.868" v="3616" actId="478"/>
          <ac:spMkLst>
            <pc:docMk/>
            <pc:sldMk cId="3357194230" sldId="2103813156"/>
            <ac:spMk id="30" creationId="{22EDA1F9-2E35-866B-6DCC-8C64B52DA368}"/>
          </ac:spMkLst>
        </pc:spChg>
        <pc:spChg chg="del">
          <ac:chgData name="Oleksii Oleksenko" userId="741c46e5-89b3-4b36-8583-21f57a622ef4" providerId="ADAL" clId="{A071D5CE-D5F8-42C5-AAC0-47A7DCD622EF}" dt="2023-02-27T17:33:06.395" v="3617" actId="478"/>
          <ac:spMkLst>
            <pc:docMk/>
            <pc:sldMk cId="3357194230" sldId="2103813156"/>
            <ac:spMk id="32" creationId="{B38BF100-5FF5-6CE4-F521-3067C72E1FEB}"/>
          </ac:spMkLst>
        </pc:spChg>
        <pc:spChg chg="del">
          <ac:chgData name="Oleksii Oleksenko" userId="741c46e5-89b3-4b36-8583-21f57a622ef4" providerId="ADAL" clId="{A071D5CE-D5F8-42C5-AAC0-47A7DCD622EF}" dt="2023-02-27T17:33:17.980" v="3621" actId="478"/>
          <ac:spMkLst>
            <pc:docMk/>
            <pc:sldMk cId="3357194230" sldId="2103813156"/>
            <ac:spMk id="33" creationId="{3CA85264-1A1E-C20E-E890-932BCB2279CF}"/>
          </ac:spMkLst>
        </pc:spChg>
        <pc:picChg chg="add mod">
          <ac:chgData name="Oleksii Oleksenko" userId="741c46e5-89b3-4b36-8583-21f57a622ef4" providerId="ADAL" clId="{A071D5CE-D5F8-42C5-AAC0-47A7DCD622EF}" dt="2023-02-27T17:39:27.564" v="3663"/>
          <ac:picMkLst>
            <pc:docMk/>
            <pc:sldMk cId="3357194230" sldId="2103813156"/>
            <ac:picMk id="5" creationId="{7BD18581-5128-ECFA-C3F4-8C73CA2FDE17}"/>
          </ac:picMkLst>
        </pc:picChg>
        <pc:picChg chg="add mod">
          <ac:chgData name="Oleksii Oleksenko" userId="741c46e5-89b3-4b36-8583-21f57a622ef4" providerId="ADAL" clId="{A071D5CE-D5F8-42C5-AAC0-47A7DCD622EF}" dt="2023-02-27T17:39:27.564" v="3663"/>
          <ac:picMkLst>
            <pc:docMk/>
            <pc:sldMk cId="3357194230" sldId="2103813156"/>
            <ac:picMk id="6" creationId="{7EF57EA4-ACF4-67DD-C602-6F3E590E2AD1}"/>
          </ac:picMkLst>
        </pc:picChg>
        <pc:picChg chg="del mod">
          <ac:chgData name="Oleksii Oleksenko" userId="741c46e5-89b3-4b36-8583-21f57a622ef4" providerId="ADAL" clId="{A071D5CE-D5F8-42C5-AAC0-47A7DCD622EF}" dt="2023-02-27T17:39:26.944" v="3662" actId="478"/>
          <ac:picMkLst>
            <pc:docMk/>
            <pc:sldMk cId="3357194230" sldId="2103813156"/>
            <ac:picMk id="21" creationId="{640800FC-DFE5-949B-0603-B3B127736A09}"/>
          </ac:picMkLst>
        </pc:picChg>
        <pc:picChg chg="del mod">
          <ac:chgData name="Oleksii Oleksenko" userId="741c46e5-89b3-4b36-8583-21f57a622ef4" providerId="ADAL" clId="{A071D5CE-D5F8-42C5-AAC0-47A7DCD622EF}" dt="2023-02-27T17:39:26.944" v="3662" actId="478"/>
          <ac:picMkLst>
            <pc:docMk/>
            <pc:sldMk cId="3357194230" sldId="2103813156"/>
            <ac:picMk id="22" creationId="{0273B319-0651-56D3-8BBC-53DB671AA08B}"/>
          </ac:picMkLst>
        </pc:picChg>
      </pc:sldChg>
      <pc:sldChg chg="add">
        <pc:chgData name="Oleksii Oleksenko" userId="741c46e5-89b3-4b36-8583-21f57a622ef4" providerId="ADAL" clId="{A071D5CE-D5F8-42C5-AAC0-47A7DCD622EF}" dt="2023-02-27T17:38:55.773" v="3657" actId="2890"/>
        <pc:sldMkLst>
          <pc:docMk/>
          <pc:sldMk cId="849469773" sldId="2103813157"/>
        </pc:sldMkLst>
      </pc:sldChg>
      <pc:sldChg chg="add del">
        <pc:chgData name="Oleksii Oleksenko" userId="741c46e5-89b3-4b36-8583-21f57a622ef4" providerId="ADAL" clId="{A071D5CE-D5F8-42C5-AAC0-47A7DCD622EF}" dt="2023-03-17T14:26:17.195" v="7371" actId="47"/>
        <pc:sldMkLst>
          <pc:docMk/>
          <pc:sldMk cId="626910016" sldId="2103813158"/>
        </pc:sldMkLst>
      </pc:sldChg>
      <pc:sldChg chg="addSp delSp modSp new mod modClrScheme addAnim delAnim modAnim chgLayout">
        <pc:chgData name="Oleksii Oleksenko" userId="741c46e5-89b3-4b36-8583-21f57a622ef4" providerId="ADAL" clId="{A071D5CE-D5F8-42C5-AAC0-47A7DCD622EF}" dt="2023-03-17T14:12:40.344" v="7148" actId="14100"/>
        <pc:sldMkLst>
          <pc:docMk/>
          <pc:sldMk cId="3388232064" sldId="2103813159"/>
        </pc:sldMkLst>
        <pc:spChg chg="mod ord">
          <ac:chgData name="Oleksii Oleksenko" userId="741c46e5-89b3-4b36-8583-21f57a622ef4" providerId="ADAL" clId="{A071D5CE-D5F8-42C5-AAC0-47A7DCD622EF}" dt="2023-03-17T11:02:04.137" v="3901" actId="700"/>
          <ac:spMkLst>
            <pc:docMk/>
            <pc:sldMk cId="3388232064" sldId="2103813159"/>
            <ac:spMk id="2" creationId="{3192B318-37C7-8C6C-F739-9C4DBD43E897}"/>
          </ac:spMkLst>
        </pc:spChg>
        <pc:spChg chg="del mod ord">
          <ac:chgData name="Oleksii Oleksenko" userId="741c46e5-89b3-4b36-8583-21f57a622ef4" providerId="ADAL" clId="{A071D5CE-D5F8-42C5-AAC0-47A7DCD622EF}" dt="2023-03-17T11:02:04.137" v="3901" actId="700"/>
          <ac:spMkLst>
            <pc:docMk/>
            <pc:sldMk cId="3388232064" sldId="2103813159"/>
            <ac:spMk id="3" creationId="{5E84C97F-3F5E-9983-9DF6-9E360B4F89E4}"/>
          </ac:spMkLst>
        </pc:spChg>
        <pc:spChg chg="del">
          <ac:chgData name="Oleksii Oleksenko" userId="741c46e5-89b3-4b36-8583-21f57a622ef4" providerId="ADAL" clId="{A071D5CE-D5F8-42C5-AAC0-47A7DCD622EF}" dt="2023-03-17T11:02:04.137" v="3901" actId="700"/>
          <ac:spMkLst>
            <pc:docMk/>
            <pc:sldMk cId="3388232064" sldId="2103813159"/>
            <ac:spMk id="4" creationId="{DA5A46F4-F598-F6AA-7F8E-572EA6C9874B}"/>
          </ac:spMkLst>
        </pc:spChg>
        <pc:spChg chg="add mod ord">
          <ac:chgData name="Oleksii Oleksenko" userId="741c46e5-89b3-4b36-8583-21f57a622ef4" providerId="ADAL" clId="{A071D5CE-D5F8-42C5-AAC0-47A7DCD622EF}" dt="2023-03-17T11:17:42.121" v="4194" actId="1076"/>
          <ac:spMkLst>
            <pc:docMk/>
            <pc:sldMk cId="3388232064" sldId="2103813159"/>
            <ac:spMk id="5" creationId="{701E8266-C803-2C41-77B3-9C08A03CD62F}"/>
          </ac:spMkLst>
        </pc:spChg>
        <pc:spChg chg="add mod">
          <ac:chgData name="Oleksii Oleksenko" userId="741c46e5-89b3-4b36-8583-21f57a622ef4" providerId="ADAL" clId="{A071D5CE-D5F8-42C5-AAC0-47A7DCD622EF}" dt="2023-03-17T11:33:34.758" v="4495" actId="20577"/>
          <ac:spMkLst>
            <pc:docMk/>
            <pc:sldMk cId="3388232064" sldId="2103813159"/>
            <ac:spMk id="6" creationId="{1F005D39-BA38-321A-C252-D326EB837FA1}"/>
          </ac:spMkLst>
        </pc:spChg>
        <pc:spChg chg="add mod">
          <ac:chgData name="Oleksii Oleksenko" userId="741c46e5-89b3-4b36-8583-21f57a622ef4" providerId="ADAL" clId="{A071D5CE-D5F8-42C5-AAC0-47A7DCD622EF}" dt="2023-03-17T11:23:50.785" v="4267" actId="1076"/>
          <ac:spMkLst>
            <pc:docMk/>
            <pc:sldMk cId="3388232064" sldId="2103813159"/>
            <ac:spMk id="7" creationId="{F6BE66BC-29D2-DC86-7329-EEE505BA3B23}"/>
          </ac:spMkLst>
        </pc:spChg>
        <pc:spChg chg="add del mod">
          <ac:chgData name="Oleksii Oleksenko" userId="741c46e5-89b3-4b36-8583-21f57a622ef4" providerId="ADAL" clId="{A071D5CE-D5F8-42C5-AAC0-47A7DCD622EF}" dt="2023-03-17T11:18:11.947" v="4197" actId="478"/>
          <ac:spMkLst>
            <pc:docMk/>
            <pc:sldMk cId="3388232064" sldId="2103813159"/>
            <ac:spMk id="8" creationId="{8AC6CCB3-C6D9-CC12-C886-75A646CC48ED}"/>
          </ac:spMkLst>
        </pc:spChg>
        <pc:spChg chg="add del mod">
          <ac:chgData name="Oleksii Oleksenko" userId="741c46e5-89b3-4b36-8583-21f57a622ef4" providerId="ADAL" clId="{A071D5CE-D5F8-42C5-AAC0-47A7DCD622EF}" dt="2023-03-17T11:40:11.016" v="4938" actId="478"/>
          <ac:spMkLst>
            <pc:docMk/>
            <pc:sldMk cId="3388232064" sldId="2103813159"/>
            <ac:spMk id="9" creationId="{483A0F59-6D66-D353-97A1-7D2CD4BA494A}"/>
          </ac:spMkLst>
        </pc:spChg>
        <pc:spChg chg="add del mod">
          <ac:chgData name="Oleksii Oleksenko" userId="741c46e5-89b3-4b36-8583-21f57a622ef4" providerId="ADAL" clId="{A071D5CE-D5F8-42C5-AAC0-47A7DCD622EF}" dt="2023-03-17T11:40:11.016" v="4938" actId="478"/>
          <ac:spMkLst>
            <pc:docMk/>
            <pc:sldMk cId="3388232064" sldId="2103813159"/>
            <ac:spMk id="10" creationId="{A0B86016-22AF-0FBB-94A0-0819CA991ACA}"/>
          </ac:spMkLst>
        </pc:spChg>
        <pc:spChg chg="add del mod">
          <ac:chgData name="Oleksii Oleksenko" userId="741c46e5-89b3-4b36-8583-21f57a622ef4" providerId="ADAL" clId="{A071D5CE-D5F8-42C5-AAC0-47A7DCD622EF}" dt="2023-03-17T11:22:19.965" v="4234" actId="478"/>
          <ac:spMkLst>
            <pc:docMk/>
            <pc:sldMk cId="3388232064" sldId="2103813159"/>
            <ac:spMk id="11" creationId="{1906F0B6-7E03-3726-DB24-DA861369D91D}"/>
          </ac:spMkLst>
        </pc:spChg>
        <pc:spChg chg="add del mod">
          <ac:chgData name="Oleksii Oleksenko" userId="741c46e5-89b3-4b36-8583-21f57a622ef4" providerId="ADAL" clId="{A071D5CE-D5F8-42C5-AAC0-47A7DCD622EF}" dt="2023-03-17T11:40:11.016" v="4938" actId="478"/>
          <ac:spMkLst>
            <pc:docMk/>
            <pc:sldMk cId="3388232064" sldId="2103813159"/>
            <ac:spMk id="12" creationId="{21EF3019-A1BC-636D-EE8A-4CA87FB02B08}"/>
          </ac:spMkLst>
        </pc:spChg>
        <pc:spChg chg="add del mod">
          <ac:chgData name="Oleksii Oleksenko" userId="741c46e5-89b3-4b36-8583-21f57a622ef4" providerId="ADAL" clId="{A071D5CE-D5F8-42C5-AAC0-47A7DCD622EF}" dt="2023-03-17T11:40:11.016" v="4938" actId="478"/>
          <ac:spMkLst>
            <pc:docMk/>
            <pc:sldMk cId="3388232064" sldId="2103813159"/>
            <ac:spMk id="13" creationId="{B3F76A19-AE14-FF33-8655-CEBCF467F022}"/>
          </ac:spMkLst>
        </pc:spChg>
        <pc:spChg chg="add del mod">
          <ac:chgData name="Oleksii Oleksenko" userId="741c46e5-89b3-4b36-8583-21f57a622ef4" providerId="ADAL" clId="{A071D5CE-D5F8-42C5-AAC0-47A7DCD622EF}" dt="2023-03-17T11:40:11.016" v="4938" actId="478"/>
          <ac:spMkLst>
            <pc:docMk/>
            <pc:sldMk cId="3388232064" sldId="2103813159"/>
            <ac:spMk id="14" creationId="{3E5B7F8C-D0D1-3B0F-F235-073267222D71}"/>
          </ac:spMkLst>
        </pc:spChg>
        <pc:spChg chg="add del mod">
          <ac:chgData name="Oleksii Oleksenko" userId="741c46e5-89b3-4b36-8583-21f57a622ef4" providerId="ADAL" clId="{A071D5CE-D5F8-42C5-AAC0-47A7DCD622EF}" dt="2023-03-17T11:40:11.016" v="4938" actId="478"/>
          <ac:spMkLst>
            <pc:docMk/>
            <pc:sldMk cId="3388232064" sldId="2103813159"/>
            <ac:spMk id="15" creationId="{E228812B-F302-1353-A19E-EDA1811BD8EE}"/>
          </ac:spMkLst>
        </pc:spChg>
        <pc:spChg chg="add del mod">
          <ac:chgData name="Oleksii Oleksenko" userId="741c46e5-89b3-4b36-8583-21f57a622ef4" providerId="ADAL" clId="{A071D5CE-D5F8-42C5-AAC0-47A7DCD622EF}" dt="2023-03-17T11:40:11.016" v="4938" actId="478"/>
          <ac:spMkLst>
            <pc:docMk/>
            <pc:sldMk cId="3388232064" sldId="2103813159"/>
            <ac:spMk id="16" creationId="{17D8599D-D64D-74BB-3037-A7D9BF894109}"/>
          </ac:spMkLst>
        </pc:spChg>
        <pc:spChg chg="add del mod">
          <ac:chgData name="Oleksii Oleksenko" userId="741c46e5-89b3-4b36-8583-21f57a622ef4" providerId="ADAL" clId="{A071D5CE-D5F8-42C5-AAC0-47A7DCD622EF}" dt="2023-03-17T11:40:11.016" v="4938" actId="478"/>
          <ac:spMkLst>
            <pc:docMk/>
            <pc:sldMk cId="3388232064" sldId="2103813159"/>
            <ac:spMk id="17" creationId="{EA133C2F-B5E3-C117-C44C-30267D4B3A3E}"/>
          </ac:spMkLst>
        </pc:spChg>
        <pc:spChg chg="add del mod">
          <ac:chgData name="Oleksii Oleksenko" userId="741c46e5-89b3-4b36-8583-21f57a622ef4" providerId="ADAL" clId="{A071D5CE-D5F8-42C5-AAC0-47A7DCD622EF}" dt="2023-03-17T11:40:11.016" v="4938" actId="478"/>
          <ac:spMkLst>
            <pc:docMk/>
            <pc:sldMk cId="3388232064" sldId="2103813159"/>
            <ac:spMk id="18" creationId="{71B020B7-6226-DB39-F302-D9758ECD374D}"/>
          </ac:spMkLst>
        </pc:spChg>
        <pc:spChg chg="add del mod">
          <ac:chgData name="Oleksii Oleksenko" userId="741c46e5-89b3-4b36-8583-21f57a622ef4" providerId="ADAL" clId="{A071D5CE-D5F8-42C5-AAC0-47A7DCD622EF}" dt="2023-03-17T11:40:11.016" v="4938" actId="478"/>
          <ac:spMkLst>
            <pc:docMk/>
            <pc:sldMk cId="3388232064" sldId="2103813159"/>
            <ac:spMk id="19" creationId="{16C07697-013A-6E7A-E96B-973CF1B2537D}"/>
          </ac:spMkLst>
        </pc:spChg>
        <pc:spChg chg="add del mod">
          <ac:chgData name="Oleksii Oleksenko" userId="741c46e5-89b3-4b36-8583-21f57a622ef4" providerId="ADAL" clId="{A071D5CE-D5F8-42C5-AAC0-47A7DCD622EF}" dt="2023-03-17T11:40:11.016" v="4938" actId="478"/>
          <ac:spMkLst>
            <pc:docMk/>
            <pc:sldMk cId="3388232064" sldId="2103813159"/>
            <ac:spMk id="20" creationId="{E91A9715-A726-4B53-6984-6214B11C3629}"/>
          </ac:spMkLst>
        </pc:spChg>
        <pc:spChg chg="add del mod">
          <ac:chgData name="Oleksii Oleksenko" userId="741c46e5-89b3-4b36-8583-21f57a622ef4" providerId="ADAL" clId="{A071D5CE-D5F8-42C5-AAC0-47A7DCD622EF}" dt="2023-03-17T11:40:11.016" v="4938" actId="478"/>
          <ac:spMkLst>
            <pc:docMk/>
            <pc:sldMk cId="3388232064" sldId="2103813159"/>
            <ac:spMk id="21" creationId="{D24FBFA5-6BBB-11D3-27DD-CE62E907A9E5}"/>
          </ac:spMkLst>
        </pc:spChg>
        <pc:spChg chg="add del mod">
          <ac:chgData name="Oleksii Oleksenko" userId="741c46e5-89b3-4b36-8583-21f57a622ef4" providerId="ADAL" clId="{A071D5CE-D5F8-42C5-AAC0-47A7DCD622EF}" dt="2023-03-17T11:40:11.016" v="4938" actId="478"/>
          <ac:spMkLst>
            <pc:docMk/>
            <pc:sldMk cId="3388232064" sldId="2103813159"/>
            <ac:spMk id="22" creationId="{420C26C8-12BC-B444-1178-3B78BEFA71B7}"/>
          </ac:spMkLst>
        </pc:spChg>
        <pc:spChg chg="add del mod">
          <ac:chgData name="Oleksii Oleksenko" userId="741c46e5-89b3-4b36-8583-21f57a622ef4" providerId="ADAL" clId="{A071D5CE-D5F8-42C5-AAC0-47A7DCD622EF}" dt="2023-03-17T11:40:11.016" v="4938" actId="478"/>
          <ac:spMkLst>
            <pc:docMk/>
            <pc:sldMk cId="3388232064" sldId="2103813159"/>
            <ac:spMk id="23" creationId="{6FA2B9D7-7C57-6C05-A39A-5A5899301EC1}"/>
          </ac:spMkLst>
        </pc:spChg>
        <pc:spChg chg="add del mod">
          <ac:chgData name="Oleksii Oleksenko" userId="741c46e5-89b3-4b36-8583-21f57a622ef4" providerId="ADAL" clId="{A071D5CE-D5F8-42C5-AAC0-47A7DCD622EF}" dt="2023-03-17T11:40:11.016" v="4938" actId="478"/>
          <ac:spMkLst>
            <pc:docMk/>
            <pc:sldMk cId="3388232064" sldId="2103813159"/>
            <ac:spMk id="24" creationId="{8ACFADC6-6D8B-A3A7-EAB3-734FBB25AA2C}"/>
          </ac:spMkLst>
        </pc:spChg>
        <pc:spChg chg="add del mod">
          <ac:chgData name="Oleksii Oleksenko" userId="741c46e5-89b3-4b36-8583-21f57a622ef4" providerId="ADAL" clId="{A071D5CE-D5F8-42C5-AAC0-47A7DCD622EF}" dt="2023-03-17T11:40:11.016" v="4938" actId="478"/>
          <ac:spMkLst>
            <pc:docMk/>
            <pc:sldMk cId="3388232064" sldId="2103813159"/>
            <ac:spMk id="25" creationId="{A1C12E83-5330-BE03-3345-BAB4BCA51D66}"/>
          </ac:spMkLst>
        </pc:spChg>
        <pc:spChg chg="add del mod">
          <ac:chgData name="Oleksii Oleksenko" userId="741c46e5-89b3-4b36-8583-21f57a622ef4" providerId="ADAL" clId="{A071D5CE-D5F8-42C5-AAC0-47A7DCD622EF}" dt="2023-03-17T11:40:11.016" v="4938" actId="478"/>
          <ac:spMkLst>
            <pc:docMk/>
            <pc:sldMk cId="3388232064" sldId="2103813159"/>
            <ac:spMk id="26" creationId="{001B3A27-12EE-0A84-5355-5AD8569A938F}"/>
          </ac:spMkLst>
        </pc:spChg>
        <pc:spChg chg="add del mod">
          <ac:chgData name="Oleksii Oleksenko" userId="741c46e5-89b3-4b36-8583-21f57a622ef4" providerId="ADAL" clId="{A071D5CE-D5F8-42C5-AAC0-47A7DCD622EF}" dt="2023-03-17T11:40:11.016" v="4938" actId="478"/>
          <ac:spMkLst>
            <pc:docMk/>
            <pc:sldMk cId="3388232064" sldId="2103813159"/>
            <ac:spMk id="27" creationId="{337BD934-7D85-5308-C4C8-AD31C6E816B5}"/>
          </ac:spMkLst>
        </pc:spChg>
        <pc:spChg chg="add del mod">
          <ac:chgData name="Oleksii Oleksenko" userId="741c46e5-89b3-4b36-8583-21f57a622ef4" providerId="ADAL" clId="{A071D5CE-D5F8-42C5-AAC0-47A7DCD622EF}" dt="2023-03-17T11:40:11.016" v="4938" actId="478"/>
          <ac:spMkLst>
            <pc:docMk/>
            <pc:sldMk cId="3388232064" sldId="2103813159"/>
            <ac:spMk id="28" creationId="{B1B107F2-D679-6047-590B-A8C878CB1E3D}"/>
          </ac:spMkLst>
        </pc:spChg>
        <pc:spChg chg="add del mod">
          <ac:chgData name="Oleksii Oleksenko" userId="741c46e5-89b3-4b36-8583-21f57a622ef4" providerId="ADAL" clId="{A071D5CE-D5F8-42C5-AAC0-47A7DCD622EF}" dt="2023-03-17T11:40:11.016" v="4938" actId="478"/>
          <ac:spMkLst>
            <pc:docMk/>
            <pc:sldMk cId="3388232064" sldId="2103813159"/>
            <ac:spMk id="29" creationId="{1429AFC1-F2DB-E181-DEE3-F398C3E8413F}"/>
          </ac:spMkLst>
        </pc:spChg>
        <pc:spChg chg="add del mod">
          <ac:chgData name="Oleksii Oleksenko" userId="741c46e5-89b3-4b36-8583-21f57a622ef4" providerId="ADAL" clId="{A071D5CE-D5F8-42C5-AAC0-47A7DCD622EF}" dt="2023-03-17T11:40:11.016" v="4938" actId="478"/>
          <ac:spMkLst>
            <pc:docMk/>
            <pc:sldMk cId="3388232064" sldId="2103813159"/>
            <ac:spMk id="30" creationId="{567F0FD5-0A84-EB15-B90D-4BE8A43157A0}"/>
          </ac:spMkLst>
        </pc:spChg>
        <pc:spChg chg="add del mod">
          <ac:chgData name="Oleksii Oleksenko" userId="741c46e5-89b3-4b36-8583-21f57a622ef4" providerId="ADAL" clId="{A071D5CE-D5F8-42C5-AAC0-47A7DCD622EF}" dt="2023-03-17T11:40:11.016" v="4938" actId="478"/>
          <ac:spMkLst>
            <pc:docMk/>
            <pc:sldMk cId="3388232064" sldId="2103813159"/>
            <ac:spMk id="31" creationId="{BA930520-2F70-0375-8E29-31E31C5A93AE}"/>
          </ac:spMkLst>
        </pc:spChg>
        <pc:spChg chg="add del mod">
          <ac:chgData name="Oleksii Oleksenko" userId="741c46e5-89b3-4b36-8583-21f57a622ef4" providerId="ADAL" clId="{A071D5CE-D5F8-42C5-AAC0-47A7DCD622EF}" dt="2023-03-17T11:40:11.016" v="4938" actId="478"/>
          <ac:spMkLst>
            <pc:docMk/>
            <pc:sldMk cId="3388232064" sldId="2103813159"/>
            <ac:spMk id="32" creationId="{A0F22EBB-08A5-1701-CDD8-8644FC71BEEE}"/>
          </ac:spMkLst>
        </pc:spChg>
        <pc:spChg chg="add del mod">
          <ac:chgData name="Oleksii Oleksenko" userId="741c46e5-89b3-4b36-8583-21f57a622ef4" providerId="ADAL" clId="{A071D5CE-D5F8-42C5-AAC0-47A7DCD622EF}" dt="2023-03-17T11:40:11.016" v="4938" actId="478"/>
          <ac:spMkLst>
            <pc:docMk/>
            <pc:sldMk cId="3388232064" sldId="2103813159"/>
            <ac:spMk id="33" creationId="{9411A223-D652-F2C2-E198-8934D810BF5E}"/>
          </ac:spMkLst>
        </pc:spChg>
        <pc:spChg chg="add del mod">
          <ac:chgData name="Oleksii Oleksenko" userId="741c46e5-89b3-4b36-8583-21f57a622ef4" providerId="ADAL" clId="{A071D5CE-D5F8-42C5-AAC0-47A7DCD622EF}" dt="2023-03-17T11:40:11.016" v="4938" actId="478"/>
          <ac:spMkLst>
            <pc:docMk/>
            <pc:sldMk cId="3388232064" sldId="2103813159"/>
            <ac:spMk id="34" creationId="{B940F8B4-D8DB-87D1-7EBF-9CB05FAA0624}"/>
          </ac:spMkLst>
        </pc:spChg>
        <pc:spChg chg="add del mod">
          <ac:chgData name="Oleksii Oleksenko" userId="741c46e5-89b3-4b36-8583-21f57a622ef4" providerId="ADAL" clId="{A071D5CE-D5F8-42C5-AAC0-47A7DCD622EF}" dt="2023-03-17T11:40:11.016" v="4938" actId="478"/>
          <ac:spMkLst>
            <pc:docMk/>
            <pc:sldMk cId="3388232064" sldId="2103813159"/>
            <ac:spMk id="35" creationId="{95990CFA-712C-2F7F-276B-1BB84154DF5F}"/>
          </ac:spMkLst>
        </pc:spChg>
        <pc:spChg chg="add del mod">
          <ac:chgData name="Oleksii Oleksenko" userId="741c46e5-89b3-4b36-8583-21f57a622ef4" providerId="ADAL" clId="{A071D5CE-D5F8-42C5-AAC0-47A7DCD622EF}" dt="2023-03-17T11:40:11.016" v="4938" actId="478"/>
          <ac:spMkLst>
            <pc:docMk/>
            <pc:sldMk cId="3388232064" sldId="2103813159"/>
            <ac:spMk id="36" creationId="{503936AE-69BD-0184-1700-D75B0F385CD4}"/>
          </ac:spMkLst>
        </pc:spChg>
        <pc:spChg chg="add del mod">
          <ac:chgData name="Oleksii Oleksenko" userId="741c46e5-89b3-4b36-8583-21f57a622ef4" providerId="ADAL" clId="{A071D5CE-D5F8-42C5-AAC0-47A7DCD622EF}" dt="2023-03-17T11:40:11.016" v="4938" actId="478"/>
          <ac:spMkLst>
            <pc:docMk/>
            <pc:sldMk cId="3388232064" sldId="2103813159"/>
            <ac:spMk id="37" creationId="{B845DB52-6643-38E4-5301-58CD6F51B57F}"/>
          </ac:spMkLst>
        </pc:spChg>
        <pc:spChg chg="add del mod">
          <ac:chgData name="Oleksii Oleksenko" userId="741c46e5-89b3-4b36-8583-21f57a622ef4" providerId="ADAL" clId="{A071D5CE-D5F8-42C5-AAC0-47A7DCD622EF}" dt="2023-03-17T11:40:11.016" v="4938" actId="478"/>
          <ac:spMkLst>
            <pc:docMk/>
            <pc:sldMk cId="3388232064" sldId="2103813159"/>
            <ac:spMk id="38" creationId="{EEBC90C4-A382-667F-8D7C-2C6EEF612140}"/>
          </ac:spMkLst>
        </pc:spChg>
        <pc:spChg chg="add del mod">
          <ac:chgData name="Oleksii Oleksenko" userId="741c46e5-89b3-4b36-8583-21f57a622ef4" providerId="ADAL" clId="{A071D5CE-D5F8-42C5-AAC0-47A7DCD622EF}" dt="2023-03-17T11:40:11.016" v="4938" actId="478"/>
          <ac:spMkLst>
            <pc:docMk/>
            <pc:sldMk cId="3388232064" sldId="2103813159"/>
            <ac:spMk id="39" creationId="{487C1492-F6B9-F10A-2241-744EB0167F44}"/>
          </ac:spMkLst>
        </pc:spChg>
        <pc:spChg chg="add del mod">
          <ac:chgData name="Oleksii Oleksenko" userId="741c46e5-89b3-4b36-8583-21f57a622ef4" providerId="ADAL" clId="{A071D5CE-D5F8-42C5-AAC0-47A7DCD622EF}" dt="2023-03-17T11:40:11.016" v="4938" actId="478"/>
          <ac:spMkLst>
            <pc:docMk/>
            <pc:sldMk cId="3388232064" sldId="2103813159"/>
            <ac:spMk id="40" creationId="{A5DCDAFE-0C67-3625-5E60-BB6D2C415E1B}"/>
          </ac:spMkLst>
        </pc:spChg>
        <pc:spChg chg="add del mod">
          <ac:chgData name="Oleksii Oleksenko" userId="741c46e5-89b3-4b36-8583-21f57a622ef4" providerId="ADAL" clId="{A071D5CE-D5F8-42C5-AAC0-47A7DCD622EF}" dt="2023-03-17T11:40:11.016" v="4938" actId="478"/>
          <ac:spMkLst>
            <pc:docMk/>
            <pc:sldMk cId="3388232064" sldId="2103813159"/>
            <ac:spMk id="41" creationId="{225E0ABD-4FBF-16EE-5FDA-FFE4B699666E}"/>
          </ac:spMkLst>
        </pc:spChg>
        <pc:spChg chg="add del mod">
          <ac:chgData name="Oleksii Oleksenko" userId="741c46e5-89b3-4b36-8583-21f57a622ef4" providerId="ADAL" clId="{A071D5CE-D5F8-42C5-AAC0-47A7DCD622EF}" dt="2023-03-17T11:40:11.016" v="4938" actId="478"/>
          <ac:spMkLst>
            <pc:docMk/>
            <pc:sldMk cId="3388232064" sldId="2103813159"/>
            <ac:spMk id="42" creationId="{54AB802C-ADA8-0845-D42A-5E2CECE817EE}"/>
          </ac:spMkLst>
        </pc:spChg>
        <pc:spChg chg="add del mod">
          <ac:chgData name="Oleksii Oleksenko" userId="741c46e5-89b3-4b36-8583-21f57a622ef4" providerId="ADAL" clId="{A071D5CE-D5F8-42C5-AAC0-47A7DCD622EF}" dt="2023-03-17T11:40:11.016" v="4938" actId="478"/>
          <ac:spMkLst>
            <pc:docMk/>
            <pc:sldMk cId="3388232064" sldId="2103813159"/>
            <ac:spMk id="43" creationId="{A10A99AA-6509-04FF-8DD3-8DA18BFB02BC}"/>
          </ac:spMkLst>
        </pc:spChg>
        <pc:spChg chg="add del mod">
          <ac:chgData name="Oleksii Oleksenko" userId="741c46e5-89b3-4b36-8583-21f57a622ef4" providerId="ADAL" clId="{A071D5CE-D5F8-42C5-AAC0-47A7DCD622EF}" dt="2023-03-17T11:40:20.347" v="4944" actId="478"/>
          <ac:spMkLst>
            <pc:docMk/>
            <pc:sldMk cId="3388232064" sldId="2103813159"/>
            <ac:spMk id="44" creationId="{80B72754-54DC-DA9F-1217-E802D86C646D}"/>
          </ac:spMkLst>
        </pc:spChg>
        <pc:spChg chg="add del mod">
          <ac:chgData name="Oleksii Oleksenko" userId="741c46e5-89b3-4b36-8583-21f57a622ef4" providerId="ADAL" clId="{A071D5CE-D5F8-42C5-AAC0-47A7DCD622EF}" dt="2023-03-17T11:28:22.561" v="4336" actId="478"/>
          <ac:spMkLst>
            <pc:docMk/>
            <pc:sldMk cId="3388232064" sldId="2103813159"/>
            <ac:spMk id="45" creationId="{4FEDC52B-37FB-B3BF-88D3-78CBF4341360}"/>
          </ac:spMkLst>
        </pc:spChg>
        <pc:spChg chg="add del mod">
          <ac:chgData name="Oleksii Oleksenko" userId="741c46e5-89b3-4b36-8583-21f57a622ef4" providerId="ADAL" clId="{A071D5CE-D5F8-42C5-AAC0-47A7DCD622EF}" dt="2023-03-17T11:40:11.016" v="4938" actId="478"/>
          <ac:spMkLst>
            <pc:docMk/>
            <pc:sldMk cId="3388232064" sldId="2103813159"/>
            <ac:spMk id="46" creationId="{AA0AD345-4A7D-EDA5-F750-F3E010BAA65F}"/>
          </ac:spMkLst>
        </pc:spChg>
        <pc:spChg chg="add del mod">
          <ac:chgData name="Oleksii Oleksenko" userId="741c46e5-89b3-4b36-8583-21f57a622ef4" providerId="ADAL" clId="{A071D5CE-D5F8-42C5-AAC0-47A7DCD622EF}" dt="2023-03-17T11:26:07.850" v="4308"/>
          <ac:spMkLst>
            <pc:docMk/>
            <pc:sldMk cId="3388232064" sldId="2103813159"/>
            <ac:spMk id="47" creationId="{39F667A6-CA11-EA40-413B-15B938C9E78F}"/>
          </ac:spMkLst>
        </pc:spChg>
        <pc:spChg chg="add del mod">
          <ac:chgData name="Oleksii Oleksenko" userId="741c46e5-89b3-4b36-8583-21f57a622ef4" providerId="ADAL" clId="{A071D5CE-D5F8-42C5-AAC0-47A7DCD622EF}" dt="2023-03-17T11:26:07.850" v="4308"/>
          <ac:spMkLst>
            <pc:docMk/>
            <pc:sldMk cId="3388232064" sldId="2103813159"/>
            <ac:spMk id="48" creationId="{1F20BFFB-5F7E-B2B3-6D6B-AEA4A429E2D5}"/>
          </ac:spMkLst>
        </pc:spChg>
        <pc:spChg chg="add del mod">
          <ac:chgData name="Oleksii Oleksenko" userId="741c46e5-89b3-4b36-8583-21f57a622ef4" providerId="ADAL" clId="{A071D5CE-D5F8-42C5-AAC0-47A7DCD622EF}" dt="2023-03-17T11:26:07.850" v="4308"/>
          <ac:spMkLst>
            <pc:docMk/>
            <pc:sldMk cId="3388232064" sldId="2103813159"/>
            <ac:spMk id="49" creationId="{1750486F-F351-EF47-6A55-52F022EAABEE}"/>
          </ac:spMkLst>
        </pc:spChg>
        <pc:spChg chg="add del mod">
          <ac:chgData name="Oleksii Oleksenko" userId="741c46e5-89b3-4b36-8583-21f57a622ef4" providerId="ADAL" clId="{A071D5CE-D5F8-42C5-AAC0-47A7DCD622EF}" dt="2023-03-17T11:26:07.850" v="4308"/>
          <ac:spMkLst>
            <pc:docMk/>
            <pc:sldMk cId="3388232064" sldId="2103813159"/>
            <ac:spMk id="50" creationId="{7AD9E1C7-8077-90EC-3493-5B2A4E87B838}"/>
          </ac:spMkLst>
        </pc:spChg>
        <pc:spChg chg="add del mod">
          <ac:chgData name="Oleksii Oleksenko" userId="741c46e5-89b3-4b36-8583-21f57a622ef4" providerId="ADAL" clId="{A071D5CE-D5F8-42C5-AAC0-47A7DCD622EF}" dt="2023-03-17T11:26:07.850" v="4308"/>
          <ac:spMkLst>
            <pc:docMk/>
            <pc:sldMk cId="3388232064" sldId="2103813159"/>
            <ac:spMk id="51" creationId="{726206EE-3DF7-8F41-57F2-C46B919327F3}"/>
          </ac:spMkLst>
        </pc:spChg>
        <pc:spChg chg="add del mod">
          <ac:chgData name="Oleksii Oleksenko" userId="741c46e5-89b3-4b36-8583-21f57a622ef4" providerId="ADAL" clId="{A071D5CE-D5F8-42C5-AAC0-47A7DCD622EF}" dt="2023-03-17T11:26:07.850" v="4308"/>
          <ac:spMkLst>
            <pc:docMk/>
            <pc:sldMk cId="3388232064" sldId="2103813159"/>
            <ac:spMk id="52" creationId="{320101B3-7AAF-FA3F-CC9B-66D6989B7565}"/>
          </ac:spMkLst>
        </pc:spChg>
        <pc:spChg chg="add del mod">
          <ac:chgData name="Oleksii Oleksenko" userId="741c46e5-89b3-4b36-8583-21f57a622ef4" providerId="ADAL" clId="{A071D5CE-D5F8-42C5-AAC0-47A7DCD622EF}" dt="2023-03-17T11:26:07.850" v="4308"/>
          <ac:spMkLst>
            <pc:docMk/>
            <pc:sldMk cId="3388232064" sldId="2103813159"/>
            <ac:spMk id="53" creationId="{FD2655B7-84E0-6903-CDFA-6F4FD60B54DF}"/>
          </ac:spMkLst>
        </pc:spChg>
        <pc:spChg chg="add del mod">
          <ac:chgData name="Oleksii Oleksenko" userId="741c46e5-89b3-4b36-8583-21f57a622ef4" providerId="ADAL" clId="{A071D5CE-D5F8-42C5-AAC0-47A7DCD622EF}" dt="2023-03-17T11:26:07.850" v="4308"/>
          <ac:spMkLst>
            <pc:docMk/>
            <pc:sldMk cId="3388232064" sldId="2103813159"/>
            <ac:spMk id="54" creationId="{8EDE62DF-FB26-312F-F89D-C2CA9C7A6157}"/>
          </ac:spMkLst>
        </pc:spChg>
        <pc:spChg chg="add del mod">
          <ac:chgData name="Oleksii Oleksenko" userId="741c46e5-89b3-4b36-8583-21f57a622ef4" providerId="ADAL" clId="{A071D5CE-D5F8-42C5-AAC0-47A7DCD622EF}" dt="2023-03-17T11:26:07.850" v="4308"/>
          <ac:spMkLst>
            <pc:docMk/>
            <pc:sldMk cId="3388232064" sldId="2103813159"/>
            <ac:spMk id="55" creationId="{1C520BAC-B058-F173-63B1-062598D5D4EB}"/>
          </ac:spMkLst>
        </pc:spChg>
        <pc:spChg chg="add del mod">
          <ac:chgData name="Oleksii Oleksenko" userId="741c46e5-89b3-4b36-8583-21f57a622ef4" providerId="ADAL" clId="{A071D5CE-D5F8-42C5-AAC0-47A7DCD622EF}" dt="2023-03-17T11:26:07.850" v="4308"/>
          <ac:spMkLst>
            <pc:docMk/>
            <pc:sldMk cId="3388232064" sldId="2103813159"/>
            <ac:spMk id="56" creationId="{227A7E5C-A3E4-27CE-B2B4-F597C8832EF1}"/>
          </ac:spMkLst>
        </pc:spChg>
        <pc:spChg chg="add del mod">
          <ac:chgData name="Oleksii Oleksenko" userId="741c46e5-89b3-4b36-8583-21f57a622ef4" providerId="ADAL" clId="{A071D5CE-D5F8-42C5-AAC0-47A7DCD622EF}" dt="2023-03-17T11:26:07.850" v="4308"/>
          <ac:spMkLst>
            <pc:docMk/>
            <pc:sldMk cId="3388232064" sldId="2103813159"/>
            <ac:spMk id="57" creationId="{9219C525-213B-B04B-8CAF-5BE809D2B8EE}"/>
          </ac:spMkLst>
        </pc:spChg>
        <pc:spChg chg="add del mod">
          <ac:chgData name="Oleksii Oleksenko" userId="741c46e5-89b3-4b36-8583-21f57a622ef4" providerId="ADAL" clId="{A071D5CE-D5F8-42C5-AAC0-47A7DCD622EF}" dt="2023-03-17T11:26:07.850" v="4308"/>
          <ac:spMkLst>
            <pc:docMk/>
            <pc:sldMk cId="3388232064" sldId="2103813159"/>
            <ac:spMk id="58" creationId="{074A2A3D-980F-D7CE-A5DA-87BE4DDE090C}"/>
          </ac:spMkLst>
        </pc:spChg>
        <pc:spChg chg="add del mod">
          <ac:chgData name="Oleksii Oleksenko" userId="741c46e5-89b3-4b36-8583-21f57a622ef4" providerId="ADAL" clId="{A071D5CE-D5F8-42C5-AAC0-47A7DCD622EF}" dt="2023-03-17T11:26:07.850" v="4308"/>
          <ac:spMkLst>
            <pc:docMk/>
            <pc:sldMk cId="3388232064" sldId="2103813159"/>
            <ac:spMk id="59" creationId="{16A13F3C-405B-65BA-513F-4F41514B01E9}"/>
          </ac:spMkLst>
        </pc:spChg>
        <pc:spChg chg="add del mod">
          <ac:chgData name="Oleksii Oleksenko" userId="741c46e5-89b3-4b36-8583-21f57a622ef4" providerId="ADAL" clId="{A071D5CE-D5F8-42C5-AAC0-47A7DCD622EF}" dt="2023-03-17T11:26:07.850" v="4308"/>
          <ac:spMkLst>
            <pc:docMk/>
            <pc:sldMk cId="3388232064" sldId="2103813159"/>
            <ac:spMk id="60" creationId="{BEB987AF-094A-38B2-C1F9-6EB7EDC16F51}"/>
          </ac:spMkLst>
        </pc:spChg>
        <pc:spChg chg="add del mod">
          <ac:chgData name="Oleksii Oleksenko" userId="741c46e5-89b3-4b36-8583-21f57a622ef4" providerId="ADAL" clId="{A071D5CE-D5F8-42C5-AAC0-47A7DCD622EF}" dt="2023-03-17T11:26:07.850" v="4308"/>
          <ac:spMkLst>
            <pc:docMk/>
            <pc:sldMk cId="3388232064" sldId="2103813159"/>
            <ac:spMk id="61" creationId="{69471500-EC71-9648-3E94-93E5F96D1A38}"/>
          </ac:spMkLst>
        </pc:spChg>
        <pc:spChg chg="add del mod">
          <ac:chgData name="Oleksii Oleksenko" userId="741c46e5-89b3-4b36-8583-21f57a622ef4" providerId="ADAL" clId="{A071D5CE-D5F8-42C5-AAC0-47A7DCD622EF}" dt="2023-03-17T11:26:07.850" v="4308"/>
          <ac:spMkLst>
            <pc:docMk/>
            <pc:sldMk cId="3388232064" sldId="2103813159"/>
            <ac:spMk id="62" creationId="{110E88A2-D1FF-12D9-F011-AA30B8748029}"/>
          </ac:spMkLst>
        </pc:spChg>
        <pc:spChg chg="add del mod">
          <ac:chgData name="Oleksii Oleksenko" userId="741c46e5-89b3-4b36-8583-21f57a622ef4" providerId="ADAL" clId="{A071D5CE-D5F8-42C5-AAC0-47A7DCD622EF}" dt="2023-03-17T11:26:07.850" v="4308"/>
          <ac:spMkLst>
            <pc:docMk/>
            <pc:sldMk cId="3388232064" sldId="2103813159"/>
            <ac:spMk id="63" creationId="{EE6D4756-9CF1-6C7B-5BD2-AB5AC0258708}"/>
          </ac:spMkLst>
        </pc:spChg>
        <pc:spChg chg="add del mod">
          <ac:chgData name="Oleksii Oleksenko" userId="741c46e5-89b3-4b36-8583-21f57a622ef4" providerId="ADAL" clId="{A071D5CE-D5F8-42C5-AAC0-47A7DCD622EF}" dt="2023-03-17T11:26:07.850" v="4308"/>
          <ac:spMkLst>
            <pc:docMk/>
            <pc:sldMk cId="3388232064" sldId="2103813159"/>
            <ac:spMk id="64" creationId="{46911197-CA61-48DB-7CA2-CCD83A106B95}"/>
          </ac:spMkLst>
        </pc:spChg>
        <pc:spChg chg="add del mod">
          <ac:chgData name="Oleksii Oleksenko" userId="741c46e5-89b3-4b36-8583-21f57a622ef4" providerId="ADAL" clId="{A071D5CE-D5F8-42C5-AAC0-47A7DCD622EF}" dt="2023-03-17T11:26:07.850" v="4308"/>
          <ac:spMkLst>
            <pc:docMk/>
            <pc:sldMk cId="3388232064" sldId="2103813159"/>
            <ac:spMk id="65" creationId="{ADB81F84-E44C-767A-A3AF-F0B5BFE562A2}"/>
          </ac:spMkLst>
        </pc:spChg>
        <pc:spChg chg="add del mod">
          <ac:chgData name="Oleksii Oleksenko" userId="741c46e5-89b3-4b36-8583-21f57a622ef4" providerId="ADAL" clId="{A071D5CE-D5F8-42C5-AAC0-47A7DCD622EF}" dt="2023-03-17T11:26:07.850" v="4308"/>
          <ac:spMkLst>
            <pc:docMk/>
            <pc:sldMk cId="3388232064" sldId="2103813159"/>
            <ac:spMk id="66" creationId="{E2CF4F3B-9358-43BA-E047-787A64CE52C2}"/>
          </ac:spMkLst>
        </pc:spChg>
        <pc:spChg chg="add del mod">
          <ac:chgData name="Oleksii Oleksenko" userId="741c46e5-89b3-4b36-8583-21f57a622ef4" providerId="ADAL" clId="{A071D5CE-D5F8-42C5-AAC0-47A7DCD622EF}" dt="2023-03-17T11:26:07.850" v="4308"/>
          <ac:spMkLst>
            <pc:docMk/>
            <pc:sldMk cId="3388232064" sldId="2103813159"/>
            <ac:spMk id="67" creationId="{4ADFF04C-0ED2-08E8-00EC-7DB1FE1661A6}"/>
          </ac:spMkLst>
        </pc:spChg>
        <pc:spChg chg="add del mod">
          <ac:chgData name="Oleksii Oleksenko" userId="741c46e5-89b3-4b36-8583-21f57a622ef4" providerId="ADAL" clId="{A071D5CE-D5F8-42C5-AAC0-47A7DCD622EF}" dt="2023-03-17T11:26:07.850" v="4308"/>
          <ac:spMkLst>
            <pc:docMk/>
            <pc:sldMk cId="3388232064" sldId="2103813159"/>
            <ac:spMk id="68" creationId="{224B50F5-ABE3-E5C2-34E1-66F82C11FD51}"/>
          </ac:spMkLst>
        </pc:spChg>
        <pc:spChg chg="add del mod">
          <ac:chgData name="Oleksii Oleksenko" userId="741c46e5-89b3-4b36-8583-21f57a622ef4" providerId="ADAL" clId="{A071D5CE-D5F8-42C5-AAC0-47A7DCD622EF}" dt="2023-03-17T11:26:07.850" v="4308"/>
          <ac:spMkLst>
            <pc:docMk/>
            <pc:sldMk cId="3388232064" sldId="2103813159"/>
            <ac:spMk id="69" creationId="{012ECC33-EAF6-7749-7C48-8AE160B34825}"/>
          </ac:spMkLst>
        </pc:spChg>
        <pc:spChg chg="add del mod">
          <ac:chgData name="Oleksii Oleksenko" userId="741c46e5-89b3-4b36-8583-21f57a622ef4" providerId="ADAL" clId="{A071D5CE-D5F8-42C5-AAC0-47A7DCD622EF}" dt="2023-03-17T11:26:07.850" v="4308"/>
          <ac:spMkLst>
            <pc:docMk/>
            <pc:sldMk cId="3388232064" sldId="2103813159"/>
            <ac:spMk id="70" creationId="{49254315-B606-A303-3116-0A2F8C868A20}"/>
          </ac:spMkLst>
        </pc:spChg>
        <pc:spChg chg="add del mod">
          <ac:chgData name="Oleksii Oleksenko" userId="741c46e5-89b3-4b36-8583-21f57a622ef4" providerId="ADAL" clId="{A071D5CE-D5F8-42C5-AAC0-47A7DCD622EF}" dt="2023-03-17T11:26:07.850" v="4308"/>
          <ac:spMkLst>
            <pc:docMk/>
            <pc:sldMk cId="3388232064" sldId="2103813159"/>
            <ac:spMk id="71" creationId="{B1430D26-871D-5727-094D-6571B232951E}"/>
          </ac:spMkLst>
        </pc:spChg>
        <pc:spChg chg="add del mod">
          <ac:chgData name="Oleksii Oleksenko" userId="741c46e5-89b3-4b36-8583-21f57a622ef4" providerId="ADAL" clId="{A071D5CE-D5F8-42C5-AAC0-47A7DCD622EF}" dt="2023-03-17T11:26:07.850" v="4308"/>
          <ac:spMkLst>
            <pc:docMk/>
            <pc:sldMk cId="3388232064" sldId="2103813159"/>
            <ac:spMk id="72" creationId="{F7D1E478-5820-8BB0-EB6F-0E7BD001C4FF}"/>
          </ac:spMkLst>
        </pc:spChg>
        <pc:spChg chg="add del mod">
          <ac:chgData name="Oleksii Oleksenko" userId="741c46e5-89b3-4b36-8583-21f57a622ef4" providerId="ADAL" clId="{A071D5CE-D5F8-42C5-AAC0-47A7DCD622EF}" dt="2023-03-17T11:26:07.850" v="4308"/>
          <ac:spMkLst>
            <pc:docMk/>
            <pc:sldMk cId="3388232064" sldId="2103813159"/>
            <ac:spMk id="73" creationId="{F29B2F18-B4B6-887D-B7B4-38AFE5D67606}"/>
          </ac:spMkLst>
        </pc:spChg>
        <pc:spChg chg="add del mod">
          <ac:chgData name="Oleksii Oleksenko" userId="741c46e5-89b3-4b36-8583-21f57a622ef4" providerId="ADAL" clId="{A071D5CE-D5F8-42C5-AAC0-47A7DCD622EF}" dt="2023-03-17T11:26:07.850" v="4308"/>
          <ac:spMkLst>
            <pc:docMk/>
            <pc:sldMk cId="3388232064" sldId="2103813159"/>
            <ac:spMk id="74" creationId="{C65ECAF8-3048-ED8C-3A40-A8F9A4CF5CBA}"/>
          </ac:spMkLst>
        </pc:spChg>
        <pc:spChg chg="add del mod">
          <ac:chgData name="Oleksii Oleksenko" userId="741c46e5-89b3-4b36-8583-21f57a622ef4" providerId="ADAL" clId="{A071D5CE-D5F8-42C5-AAC0-47A7DCD622EF}" dt="2023-03-17T11:26:07.850" v="4308"/>
          <ac:spMkLst>
            <pc:docMk/>
            <pc:sldMk cId="3388232064" sldId="2103813159"/>
            <ac:spMk id="75" creationId="{1425F8CD-9206-EB72-1EF7-4B5D50CBA877}"/>
          </ac:spMkLst>
        </pc:spChg>
        <pc:spChg chg="add del mod">
          <ac:chgData name="Oleksii Oleksenko" userId="741c46e5-89b3-4b36-8583-21f57a622ef4" providerId="ADAL" clId="{A071D5CE-D5F8-42C5-AAC0-47A7DCD622EF}" dt="2023-03-17T11:26:07.850" v="4308"/>
          <ac:spMkLst>
            <pc:docMk/>
            <pc:sldMk cId="3388232064" sldId="2103813159"/>
            <ac:spMk id="76" creationId="{0EDC1DEE-B2C5-2CF4-94AC-930BC946F08D}"/>
          </ac:spMkLst>
        </pc:spChg>
        <pc:spChg chg="add del mod">
          <ac:chgData name="Oleksii Oleksenko" userId="741c46e5-89b3-4b36-8583-21f57a622ef4" providerId="ADAL" clId="{A071D5CE-D5F8-42C5-AAC0-47A7DCD622EF}" dt="2023-03-17T11:26:07.850" v="4308"/>
          <ac:spMkLst>
            <pc:docMk/>
            <pc:sldMk cId="3388232064" sldId="2103813159"/>
            <ac:spMk id="77" creationId="{E9D5001A-E4B5-1101-490E-A6CE872F18F0}"/>
          </ac:spMkLst>
        </pc:spChg>
        <pc:spChg chg="add del mod">
          <ac:chgData name="Oleksii Oleksenko" userId="741c46e5-89b3-4b36-8583-21f57a622ef4" providerId="ADAL" clId="{A071D5CE-D5F8-42C5-AAC0-47A7DCD622EF}" dt="2023-03-17T11:26:07.850" v="4308"/>
          <ac:spMkLst>
            <pc:docMk/>
            <pc:sldMk cId="3388232064" sldId="2103813159"/>
            <ac:spMk id="78" creationId="{E06EA29A-1443-3590-5CF0-5C9480DB9005}"/>
          </ac:spMkLst>
        </pc:spChg>
        <pc:spChg chg="add del mod">
          <ac:chgData name="Oleksii Oleksenko" userId="741c46e5-89b3-4b36-8583-21f57a622ef4" providerId="ADAL" clId="{A071D5CE-D5F8-42C5-AAC0-47A7DCD622EF}" dt="2023-03-17T11:26:07.850" v="4308"/>
          <ac:spMkLst>
            <pc:docMk/>
            <pc:sldMk cId="3388232064" sldId="2103813159"/>
            <ac:spMk id="79" creationId="{491AFCB9-9FE6-2379-923F-EC5AB7B55E7E}"/>
          </ac:spMkLst>
        </pc:spChg>
        <pc:spChg chg="add del mod">
          <ac:chgData name="Oleksii Oleksenko" userId="741c46e5-89b3-4b36-8583-21f57a622ef4" providerId="ADAL" clId="{A071D5CE-D5F8-42C5-AAC0-47A7DCD622EF}" dt="2023-03-17T11:26:07.850" v="4308"/>
          <ac:spMkLst>
            <pc:docMk/>
            <pc:sldMk cId="3388232064" sldId="2103813159"/>
            <ac:spMk id="80" creationId="{478D5FDF-7341-4F0D-FC42-3CDCB30C62B0}"/>
          </ac:spMkLst>
        </pc:spChg>
        <pc:spChg chg="add del mod">
          <ac:chgData name="Oleksii Oleksenko" userId="741c46e5-89b3-4b36-8583-21f57a622ef4" providerId="ADAL" clId="{A071D5CE-D5F8-42C5-AAC0-47A7DCD622EF}" dt="2023-03-17T11:26:07.850" v="4308"/>
          <ac:spMkLst>
            <pc:docMk/>
            <pc:sldMk cId="3388232064" sldId="2103813159"/>
            <ac:spMk id="81" creationId="{2E1B6F19-EC04-F467-9601-5E2232A1EF0C}"/>
          </ac:spMkLst>
        </pc:spChg>
        <pc:spChg chg="add del mod">
          <ac:chgData name="Oleksii Oleksenko" userId="741c46e5-89b3-4b36-8583-21f57a622ef4" providerId="ADAL" clId="{A071D5CE-D5F8-42C5-AAC0-47A7DCD622EF}" dt="2023-03-17T11:40:11.016" v="4938" actId="478"/>
          <ac:spMkLst>
            <pc:docMk/>
            <pc:sldMk cId="3388232064" sldId="2103813159"/>
            <ac:spMk id="83" creationId="{7630AA99-7CC8-BAE3-6696-35F55EC2B9FA}"/>
          </ac:spMkLst>
        </pc:spChg>
        <pc:spChg chg="add del mod">
          <ac:chgData name="Oleksii Oleksenko" userId="741c46e5-89b3-4b36-8583-21f57a622ef4" providerId="ADAL" clId="{A071D5CE-D5F8-42C5-AAC0-47A7DCD622EF}" dt="2023-03-17T11:28:15.113" v="4334" actId="478"/>
          <ac:spMkLst>
            <pc:docMk/>
            <pc:sldMk cId="3388232064" sldId="2103813159"/>
            <ac:spMk id="84" creationId="{41807163-3F1D-39A7-A1F4-9BE2729C7436}"/>
          </ac:spMkLst>
        </pc:spChg>
        <pc:spChg chg="add del mod">
          <ac:chgData name="Oleksii Oleksenko" userId="741c46e5-89b3-4b36-8583-21f57a622ef4" providerId="ADAL" clId="{A071D5CE-D5F8-42C5-AAC0-47A7DCD622EF}" dt="2023-03-17T11:40:18.261" v="4943" actId="478"/>
          <ac:spMkLst>
            <pc:docMk/>
            <pc:sldMk cId="3388232064" sldId="2103813159"/>
            <ac:spMk id="92" creationId="{B0040B59-2559-FD37-33DA-5669FECCFA81}"/>
          </ac:spMkLst>
        </pc:spChg>
        <pc:spChg chg="add del mod">
          <ac:chgData name="Oleksii Oleksenko" userId="741c46e5-89b3-4b36-8583-21f57a622ef4" providerId="ADAL" clId="{A071D5CE-D5F8-42C5-AAC0-47A7DCD622EF}" dt="2023-03-17T11:40:21.138" v="4945" actId="478"/>
          <ac:spMkLst>
            <pc:docMk/>
            <pc:sldMk cId="3388232064" sldId="2103813159"/>
            <ac:spMk id="93" creationId="{45269CED-9127-D17D-5DD8-93BC04564010}"/>
          </ac:spMkLst>
        </pc:spChg>
        <pc:spChg chg="add del mod">
          <ac:chgData name="Oleksii Oleksenko" userId="741c46e5-89b3-4b36-8583-21f57a622ef4" providerId="ADAL" clId="{A071D5CE-D5F8-42C5-AAC0-47A7DCD622EF}" dt="2023-03-17T14:12:40.344" v="7148" actId="14100"/>
          <ac:spMkLst>
            <pc:docMk/>
            <pc:sldMk cId="3388232064" sldId="2103813159"/>
            <ac:spMk id="94" creationId="{E3D2F2E0-5D49-687F-38F3-DC69CBA68CF6}"/>
          </ac:spMkLst>
        </pc:spChg>
        <pc:picChg chg="add del mod">
          <ac:chgData name="Oleksii Oleksenko" userId="741c46e5-89b3-4b36-8583-21f57a622ef4" providerId="ADAL" clId="{A071D5CE-D5F8-42C5-AAC0-47A7DCD622EF}" dt="2023-03-17T11:40:16.361" v="4941" actId="478"/>
          <ac:picMkLst>
            <pc:docMk/>
            <pc:sldMk cId="3388232064" sldId="2103813159"/>
            <ac:picMk id="82" creationId="{95B09538-6689-8F0D-3EB3-A0F33D686C73}"/>
          </ac:picMkLst>
        </pc:picChg>
        <pc:cxnChg chg="add del mod">
          <ac:chgData name="Oleksii Oleksenko" userId="741c46e5-89b3-4b36-8583-21f57a622ef4" providerId="ADAL" clId="{A071D5CE-D5F8-42C5-AAC0-47A7DCD622EF}" dt="2023-03-17T11:40:13.516" v="4939" actId="478"/>
          <ac:cxnSpMkLst>
            <pc:docMk/>
            <pc:sldMk cId="3388232064" sldId="2103813159"/>
            <ac:cxnSpMk id="86" creationId="{8B5ED0CD-09C7-AE5E-3FCA-944508E2093F}"/>
          </ac:cxnSpMkLst>
        </pc:cxnChg>
        <pc:cxnChg chg="add del mod">
          <ac:chgData name="Oleksii Oleksenko" userId="741c46e5-89b3-4b36-8583-21f57a622ef4" providerId="ADAL" clId="{A071D5CE-D5F8-42C5-AAC0-47A7DCD622EF}" dt="2023-03-17T11:40:15.827" v="4940" actId="478"/>
          <ac:cxnSpMkLst>
            <pc:docMk/>
            <pc:sldMk cId="3388232064" sldId="2103813159"/>
            <ac:cxnSpMk id="87" creationId="{30E35FCF-E836-896C-426D-4C8515D9E025}"/>
          </ac:cxnSpMkLst>
        </pc:cxnChg>
      </pc:sldChg>
      <pc:sldChg chg="addSp delSp modSp add mod ord modCm">
        <pc:chgData name="Oleksii Oleksenko" userId="741c46e5-89b3-4b36-8583-21f57a622ef4" providerId="ADAL" clId="{A071D5CE-D5F8-42C5-AAC0-47A7DCD622EF}" dt="2023-03-20T12:57:44.907" v="8422" actId="20577"/>
        <pc:sldMkLst>
          <pc:docMk/>
          <pc:sldMk cId="1594596756" sldId="2103813160"/>
        </pc:sldMkLst>
        <pc:spChg chg="mod">
          <ac:chgData name="Oleksii Oleksenko" userId="741c46e5-89b3-4b36-8583-21f57a622ef4" providerId="ADAL" clId="{A071D5CE-D5F8-42C5-AAC0-47A7DCD622EF}" dt="2023-03-20T12:57:44.907" v="8422" actId="20577"/>
          <ac:spMkLst>
            <pc:docMk/>
            <pc:sldMk cId="1594596756" sldId="2103813160"/>
            <ac:spMk id="2" creationId="{F1E85C03-F39F-71EF-3106-ACCC260CE42D}"/>
          </ac:spMkLst>
        </pc:spChg>
        <pc:spChg chg="add mod">
          <ac:chgData name="Oleksii Oleksenko" userId="741c46e5-89b3-4b36-8583-21f57a622ef4" providerId="ADAL" clId="{A071D5CE-D5F8-42C5-AAC0-47A7DCD622EF}" dt="2023-03-17T15:01:32.712" v="8267" actId="20577"/>
          <ac:spMkLst>
            <pc:docMk/>
            <pc:sldMk cId="1594596756" sldId="2103813160"/>
            <ac:spMk id="3" creationId="{966D6B8B-5D06-7CDE-6E5C-9318280E5E5C}"/>
          </ac:spMkLst>
        </pc:spChg>
        <pc:spChg chg="mod">
          <ac:chgData name="Oleksii Oleksenko" userId="741c46e5-89b3-4b36-8583-21f57a622ef4" providerId="ADAL" clId="{A071D5CE-D5F8-42C5-AAC0-47A7DCD622EF}" dt="2023-03-17T11:38:40.437" v="4915" actId="1076"/>
          <ac:spMkLst>
            <pc:docMk/>
            <pc:sldMk cId="1594596756" sldId="2103813160"/>
            <ac:spMk id="4" creationId="{15FB96D6-48BD-DD82-9BCA-EB95EAD05D6F}"/>
          </ac:spMkLst>
        </pc:spChg>
        <pc:spChg chg="mod">
          <ac:chgData name="Oleksii Oleksenko" userId="741c46e5-89b3-4b36-8583-21f57a622ef4" providerId="ADAL" clId="{A071D5CE-D5F8-42C5-AAC0-47A7DCD622EF}" dt="2023-03-17T11:38:40.437" v="4915" actId="1076"/>
          <ac:spMkLst>
            <pc:docMk/>
            <pc:sldMk cId="1594596756" sldId="2103813160"/>
            <ac:spMk id="6" creationId="{DC282F52-E338-7747-C698-113C45792160}"/>
          </ac:spMkLst>
        </pc:spChg>
        <pc:spChg chg="del mod">
          <ac:chgData name="Oleksii Oleksenko" userId="741c46e5-89b3-4b36-8583-21f57a622ef4" providerId="ADAL" clId="{A071D5CE-D5F8-42C5-AAC0-47A7DCD622EF}" dt="2023-03-20T12:54:23.750" v="8380" actId="478"/>
          <ac:spMkLst>
            <pc:docMk/>
            <pc:sldMk cId="1594596756" sldId="2103813160"/>
            <ac:spMk id="7" creationId="{91EB6D11-C4A9-8530-6D1F-E9A32746E96A}"/>
          </ac:spMkLst>
        </pc:spChg>
        <pc:spChg chg="del mod">
          <ac:chgData name="Oleksii Oleksenko" userId="741c46e5-89b3-4b36-8583-21f57a622ef4" providerId="ADAL" clId="{A071D5CE-D5F8-42C5-AAC0-47A7DCD622EF}" dt="2023-03-17T11:36:27.034" v="4744" actId="478"/>
          <ac:spMkLst>
            <pc:docMk/>
            <pc:sldMk cId="1594596756" sldId="2103813160"/>
            <ac:spMk id="8" creationId="{C2345911-901F-D079-396B-D26BDCE99905}"/>
          </ac:spMkLst>
        </pc:spChg>
        <pc:spChg chg="del">
          <ac:chgData name="Oleksii Oleksenko" userId="741c46e5-89b3-4b36-8583-21f57a622ef4" providerId="ADAL" clId="{A071D5CE-D5F8-42C5-AAC0-47A7DCD622EF}" dt="2023-03-20T12:54:25.445" v="8382" actId="478"/>
          <ac:spMkLst>
            <pc:docMk/>
            <pc:sldMk cId="1594596756" sldId="2103813160"/>
            <ac:spMk id="9" creationId="{1A6CF358-F987-6CA5-F448-EB20336AE644}"/>
          </ac:spMkLst>
        </pc:spChg>
        <pc:spChg chg="mod">
          <ac:chgData name="Oleksii Oleksenko" userId="741c46e5-89b3-4b36-8583-21f57a622ef4" providerId="ADAL" clId="{A071D5CE-D5F8-42C5-AAC0-47A7DCD622EF}" dt="2023-03-17T11:38:40.437" v="4915" actId="1076"/>
          <ac:spMkLst>
            <pc:docMk/>
            <pc:sldMk cId="1594596756" sldId="2103813160"/>
            <ac:spMk id="18" creationId="{DF0C7F3D-EBE0-FADD-A011-CCAAC05F92C2}"/>
          </ac:spMkLst>
        </pc:spChg>
        <pc:spChg chg="mod">
          <ac:chgData name="Oleksii Oleksenko" userId="741c46e5-89b3-4b36-8583-21f57a622ef4" providerId="ADAL" clId="{A071D5CE-D5F8-42C5-AAC0-47A7DCD622EF}" dt="2023-03-17T11:38:40.437" v="4915" actId="1076"/>
          <ac:spMkLst>
            <pc:docMk/>
            <pc:sldMk cId="1594596756" sldId="2103813160"/>
            <ac:spMk id="20" creationId="{11F43068-D832-CAF4-2610-D578220B877E}"/>
          </ac:spMkLst>
        </pc:spChg>
        <pc:picChg chg="del">
          <ac:chgData name="Oleksii Oleksenko" userId="741c46e5-89b3-4b36-8583-21f57a622ef4" providerId="ADAL" clId="{A071D5CE-D5F8-42C5-AAC0-47A7DCD622EF}" dt="2023-03-20T12:54:26.709" v="8383" actId="478"/>
          <ac:picMkLst>
            <pc:docMk/>
            <pc:sldMk cId="1594596756" sldId="2103813160"/>
            <ac:picMk id="5" creationId="{C5D285C9-1700-4825-B8C0-F649EA7ECD14}"/>
          </ac:picMkLst>
        </pc:picChg>
        <pc:picChg chg="mod">
          <ac:chgData name="Oleksii Oleksenko" userId="741c46e5-89b3-4b36-8583-21f57a622ef4" providerId="ADAL" clId="{A071D5CE-D5F8-42C5-AAC0-47A7DCD622EF}" dt="2023-03-17T11:38:40.437" v="4915" actId="1076"/>
          <ac:picMkLst>
            <pc:docMk/>
            <pc:sldMk cId="1594596756" sldId="2103813160"/>
            <ac:picMk id="13" creationId="{C1A5D408-347D-E3CA-A1C6-5C65BD54F2D4}"/>
          </ac:picMkLst>
        </pc:picChg>
        <pc:picChg chg="mod">
          <ac:chgData name="Oleksii Oleksenko" userId="741c46e5-89b3-4b36-8583-21f57a622ef4" providerId="ADAL" clId="{A071D5CE-D5F8-42C5-AAC0-47A7DCD622EF}" dt="2023-03-17T11:38:40.437" v="4915" actId="1076"/>
          <ac:picMkLst>
            <pc:docMk/>
            <pc:sldMk cId="1594596756" sldId="2103813160"/>
            <ac:picMk id="19" creationId="{46F94F52-C258-929A-D124-4956473101E2}"/>
          </ac:picMkLst>
        </pc:picChg>
        <pc:picChg chg="mod">
          <ac:chgData name="Oleksii Oleksenko" userId="741c46e5-89b3-4b36-8583-21f57a622ef4" providerId="ADAL" clId="{A071D5CE-D5F8-42C5-AAC0-47A7DCD622EF}" dt="2023-03-17T11:38:40.437" v="4915" actId="1076"/>
          <ac:picMkLst>
            <pc:docMk/>
            <pc:sldMk cId="1594596756" sldId="2103813160"/>
            <ac:picMk id="22" creationId="{9908F848-5370-5D76-1284-AED9DA5B97DC}"/>
          </ac:picMkLst>
        </pc:picChg>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A071D5CE-D5F8-42C5-AAC0-47A7DCD622EF}" dt="2023-03-20T12:54:23.768" v="8381" actId="2056"/>
              <pc2:cmMkLst xmlns:pc2="http://schemas.microsoft.com/office/powerpoint/2019/9/main/command">
                <pc:docMk/>
                <pc:sldMk cId="1594596756" sldId="2103813160"/>
                <pc2:cmMk id="{D91AB94C-EDDD-4726-B55D-8786B0AF6A9B}"/>
              </pc2:cmMkLst>
            </pc226:cmChg>
            <pc226:cmChg xmlns:pc226="http://schemas.microsoft.com/office/powerpoint/2022/06/main/command" chg="mod">
              <pc226:chgData name="Oleksii Oleksenko" userId="741c46e5-89b3-4b36-8583-21f57a622ef4" providerId="ADAL" clId="{A071D5CE-D5F8-42C5-AAC0-47A7DCD622EF}" dt="2023-03-20T12:57:44.907" v="8422" actId="20577"/>
              <pc2:cmMkLst xmlns:pc2="http://schemas.microsoft.com/office/powerpoint/2019/9/main/command">
                <pc:docMk/>
                <pc:sldMk cId="1594596756" sldId="2103813160"/>
                <pc2:cmMk id="{E92038B5-4DA4-4A78-ACF8-0FA79FC80993}"/>
              </pc2:cmMkLst>
              <pc226:cmRplyChg chg="add">
                <pc226:chgData name="Oleksii Oleksenko" userId="741c46e5-89b3-4b36-8583-21f57a622ef4" providerId="ADAL" clId="{A071D5CE-D5F8-42C5-AAC0-47A7DCD622EF}" dt="2023-03-20T12:55:01.555" v="8384"/>
                <pc2:cmRplyMkLst xmlns:pc2="http://schemas.microsoft.com/office/powerpoint/2019/9/main/command">
                  <pc:docMk/>
                  <pc:sldMk cId="1594596756" sldId="2103813160"/>
                  <pc2:cmMk id="{E92038B5-4DA4-4A78-ACF8-0FA79FC80993}"/>
                  <pc2:cmRplyMk id="{2DBCE591-EE2F-4DB0-BD6A-AB0603963C43}"/>
                </pc2:cmRplyMkLst>
              </pc226:cmRplyChg>
            </pc226:cmChg>
          </p:ext>
        </pc:extLst>
      </pc:sldChg>
      <pc:sldChg chg="addSp delSp modSp add mod delAnim modAnim">
        <pc:chgData name="Oleksii Oleksenko" userId="741c46e5-89b3-4b36-8583-21f57a622ef4" providerId="ADAL" clId="{A071D5CE-D5F8-42C5-AAC0-47A7DCD622EF}" dt="2023-03-17T11:51:48.173" v="5207"/>
        <pc:sldMkLst>
          <pc:docMk/>
          <pc:sldMk cId="2126560803" sldId="2103813161"/>
        </pc:sldMkLst>
        <pc:spChg chg="add mod">
          <ac:chgData name="Oleksii Oleksenko" userId="741c46e5-89b3-4b36-8583-21f57a622ef4" providerId="ADAL" clId="{A071D5CE-D5F8-42C5-AAC0-47A7DCD622EF}" dt="2023-03-17T11:40:54.539" v="4957" actId="20577"/>
          <ac:spMkLst>
            <pc:docMk/>
            <pc:sldMk cId="2126560803" sldId="2103813161"/>
            <ac:spMk id="3" creationId="{191A4AA6-682B-EDFE-BB76-63CFDAB704BA}"/>
          </ac:spMkLst>
        </pc:spChg>
        <pc:spChg chg="add mod">
          <ac:chgData name="Oleksii Oleksenko" userId="741c46e5-89b3-4b36-8583-21f57a622ef4" providerId="ADAL" clId="{A071D5CE-D5F8-42C5-AAC0-47A7DCD622EF}" dt="2023-03-17T11:40:45.177" v="4949" actId="1076"/>
          <ac:spMkLst>
            <pc:docMk/>
            <pc:sldMk cId="2126560803" sldId="2103813161"/>
            <ac:spMk id="4" creationId="{FDB78EE9-E3F1-5750-1F21-33C5D9710773}"/>
          </ac:spMkLst>
        </pc:spChg>
        <pc:spChg chg="add mod">
          <ac:chgData name="Oleksii Oleksenko" userId="741c46e5-89b3-4b36-8583-21f57a622ef4" providerId="ADAL" clId="{A071D5CE-D5F8-42C5-AAC0-47A7DCD622EF}" dt="2023-03-17T11:40:45.177" v="4949" actId="1076"/>
          <ac:spMkLst>
            <pc:docMk/>
            <pc:sldMk cId="2126560803" sldId="2103813161"/>
            <ac:spMk id="8" creationId="{48E9E6E3-8CBC-76D4-91B3-36036C816126}"/>
          </ac:spMkLst>
        </pc:spChg>
        <pc:spChg chg="del">
          <ac:chgData name="Oleksii Oleksenko" userId="741c46e5-89b3-4b36-8583-21f57a622ef4" providerId="ADAL" clId="{A071D5CE-D5F8-42C5-AAC0-47A7DCD622EF}" dt="2023-03-17T11:43:51.634" v="5031" actId="478"/>
          <ac:spMkLst>
            <pc:docMk/>
            <pc:sldMk cId="2126560803" sldId="2103813161"/>
            <ac:spMk id="9" creationId="{483A0F59-6D66-D353-97A1-7D2CD4BA494A}"/>
          </ac:spMkLst>
        </pc:spChg>
        <pc:spChg chg="del">
          <ac:chgData name="Oleksii Oleksenko" userId="741c46e5-89b3-4b36-8583-21f57a622ef4" providerId="ADAL" clId="{A071D5CE-D5F8-42C5-AAC0-47A7DCD622EF}" dt="2023-03-17T11:43:50.203" v="5030" actId="478"/>
          <ac:spMkLst>
            <pc:docMk/>
            <pc:sldMk cId="2126560803" sldId="2103813161"/>
            <ac:spMk id="10" creationId="{A0B86016-22AF-0FBB-94A0-0819CA991ACA}"/>
          </ac:spMkLst>
        </pc:spChg>
        <pc:spChg chg="add mod">
          <ac:chgData name="Oleksii Oleksenko" userId="741c46e5-89b3-4b36-8583-21f57a622ef4" providerId="ADAL" clId="{A071D5CE-D5F8-42C5-AAC0-47A7DCD622EF}" dt="2023-03-17T11:40:45.177" v="4949" actId="1076"/>
          <ac:spMkLst>
            <pc:docMk/>
            <pc:sldMk cId="2126560803" sldId="2103813161"/>
            <ac:spMk id="11" creationId="{85DA293A-9667-2DDB-CD9F-5A185AEAE376}"/>
          </ac:spMkLst>
        </pc:spChg>
        <pc:spChg chg="del">
          <ac:chgData name="Oleksii Oleksenko" userId="741c46e5-89b3-4b36-8583-21f57a622ef4" providerId="ADAL" clId="{A071D5CE-D5F8-42C5-AAC0-47A7DCD622EF}" dt="2023-03-17T11:43:48.494" v="5029" actId="478"/>
          <ac:spMkLst>
            <pc:docMk/>
            <pc:sldMk cId="2126560803" sldId="2103813161"/>
            <ac:spMk id="12" creationId="{21EF3019-A1BC-636D-EE8A-4CA87FB02B08}"/>
          </ac:spMkLst>
        </pc:spChg>
        <pc:spChg chg="del">
          <ac:chgData name="Oleksii Oleksenko" userId="741c46e5-89b3-4b36-8583-21f57a622ef4" providerId="ADAL" clId="{A071D5CE-D5F8-42C5-AAC0-47A7DCD622EF}" dt="2023-03-17T11:43:48.494" v="5029" actId="478"/>
          <ac:spMkLst>
            <pc:docMk/>
            <pc:sldMk cId="2126560803" sldId="2103813161"/>
            <ac:spMk id="13" creationId="{B3F76A19-AE14-FF33-8655-CEBCF467F022}"/>
          </ac:spMkLst>
        </pc:spChg>
        <pc:spChg chg="del">
          <ac:chgData name="Oleksii Oleksenko" userId="741c46e5-89b3-4b36-8583-21f57a622ef4" providerId="ADAL" clId="{A071D5CE-D5F8-42C5-AAC0-47A7DCD622EF}" dt="2023-03-17T11:43:48.494" v="5029" actId="478"/>
          <ac:spMkLst>
            <pc:docMk/>
            <pc:sldMk cId="2126560803" sldId="2103813161"/>
            <ac:spMk id="14" creationId="{3E5B7F8C-D0D1-3B0F-F235-073267222D71}"/>
          </ac:spMkLst>
        </pc:spChg>
        <pc:spChg chg="del">
          <ac:chgData name="Oleksii Oleksenko" userId="741c46e5-89b3-4b36-8583-21f57a622ef4" providerId="ADAL" clId="{A071D5CE-D5F8-42C5-AAC0-47A7DCD622EF}" dt="2023-03-17T11:43:48.494" v="5029" actId="478"/>
          <ac:spMkLst>
            <pc:docMk/>
            <pc:sldMk cId="2126560803" sldId="2103813161"/>
            <ac:spMk id="15" creationId="{E228812B-F302-1353-A19E-EDA1811BD8EE}"/>
          </ac:spMkLst>
        </pc:spChg>
        <pc:spChg chg="del">
          <ac:chgData name="Oleksii Oleksenko" userId="741c46e5-89b3-4b36-8583-21f57a622ef4" providerId="ADAL" clId="{A071D5CE-D5F8-42C5-AAC0-47A7DCD622EF}" dt="2023-03-17T11:43:48.494" v="5029" actId="478"/>
          <ac:spMkLst>
            <pc:docMk/>
            <pc:sldMk cId="2126560803" sldId="2103813161"/>
            <ac:spMk id="16" creationId="{17D8599D-D64D-74BB-3037-A7D9BF894109}"/>
          </ac:spMkLst>
        </pc:spChg>
        <pc:spChg chg="del">
          <ac:chgData name="Oleksii Oleksenko" userId="741c46e5-89b3-4b36-8583-21f57a622ef4" providerId="ADAL" clId="{A071D5CE-D5F8-42C5-AAC0-47A7DCD622EF}" dt="2023-03-17T11:43:48.494" v="5029" actId="478"/>
          <ac:spMkLst>
            <pc:docMk/>
            <pc:sldMk cId="2126560803" sldId="2103813161"/>
            <ac:spMk id="17" creationId="{EA133C2F-B5E3-C117-C44C-30267D4B3A3E}"/>
          </ac:spMkLst>
        </pc:spChg>
        <pc:spChg chg="del">
          <ac:chgData name="Oleksii Oleksenko" userId="741c46e5-89b3-4b36-8583-21f57a622ef4" providerId="ADAL" clId="{A071D5CE-D5F8-42C5-AAC0-47A7DCD622EF}" dt="2023-03-17T11:43:48.494" v="5029" actId="478"/>
          <ac:spMkLst>
            <pc:docMk/>
            <pc:sldMk cId="2126560803" sldId="2103813161"/>
            <ac:spMk id="18" creationId="{71B020B7-6226-DB39-F302-D9758ECD374D}"/>
          </ac:spMkLst>
        </pc:spChg>
        <pc:spChg chg="del">
          <ac:chgData name="Oleksii Oleksenko" userId="741c46e5-89b3-4b36-8583-21f57a622ef4" providerId="ADAL" clId="{A071D5CE-D5F8-42C5-AAC0-47A7DCD622EF}" dt="2023-03-17T11:43:48.494" v="5029" actId="478"/>
          <ac:spMkLst>
            <pc:docMk/>
            <pc:sldMk cId="2126560803" sldId="2103813161"/>
            <ac:spMk id="19" creationId="{16C07697-013A-6E7A-E96B-973CF1B2537D}"/>
          </ac:spMkLst>
        </pc:spChg>
        <pc:spChg chg="del">
          <ac:chgData name="Oleksii Oleksenko" userId="741c46e5-89b3-4b36-8583-21f57a622ef4" providerId="ADAL" clId="{A071D5CE-D5F8-42C5-AAC0-47A7DCD622EF}" dt="2023-03-17T11:43:48.494" v="5029" actId="478"/>
          <ac:spMkLst>
            <pc:docMk/>
            <pc:sldMk cId="2126560803" sldId="2103813161"/>
            <ac:spMk id="20" creationId="{E91A9715-A726-4B53-6984-6214B11C3629}"/>
          </ac:spMkLst>
        </pc:spChg>
        <pc:spChg chg="del">
          <ac:chgData name="Oleksii Oleksenko" userId="741c46e5-89b3-4b36-8583-21f57a622ef4" providerId="ADAL" clId="{A071D5CE-D5F8-42C5-AAC0-47A7DCD622EF}" dt="2023-03-17T11:43:48.494" v="5029" actId="478"/>
          <ac:spMkLst>
            <pc:docMk/>
            <pc:sldMk cId="2126560803" sldId="2103813161"/>
            <ac:spMk id="21" creationId="{D24FBFA5-6BBB-11D3-27DD-CE62E907A9E5}"/>
          </ac:spMkLst>
        </pc:spChg>
        <pc:spChg chg="del">
          <ac:chgData name="Oleksii Oleksenko" userId="741c46e5-89b3-4b36-8583-21f57a622ef4" providerId="ADAL" clId="{A071D5CE-D5F8-42C5-AAC0-47A7DCD622EF}" dt="2023-03-17T11:43:48.494" v="5029" actId="478"/>
          <ac:spMkLst>
            <pc:docMk/>
            <pc:sldMk cId="2126560803" sldId="2103813161"/>
            <ac:spMk id="22" creationId="{420C26C8-12BC-B444-1178-3B78BEFA71B7}"/>
          </ac:spMkLst>
        </pc:spChg>
        <pc:spChg chg="del">
          <ac:chgData name="Oleksii Oleksenko" userId="741c46e5-89b3-4b36-8583-21f57a622ef4" providerId="ADAL" clId="{A071D5CE-D5F8-42C5-AAC0-47A7DCD622EF}" dt="2023-03-17T11:43:48.494" v="5029" actId="478"/>
          <ac:spMkLst>
            <pc:docMk/>
            <pc:sldMk cId="2126560803" sldId="2103813161"/>
            <ac:spMk id="23" creationId="{6FA2B9D7-7C57-6C05-A39A-5A5899301EC1}"/>
          </ac:spMkLst>
        </pc:spChg>
        <pc:spChg chg="del">
          <ac:chgData name="Oleksii Oleksenko" userId="741c46e5-89b3-4b36-8583-21f57a622ef4" providerId="ADAL" clId="{A071D5CE-D5F8-42C5-AAC0-47A7DCD622EF}" dt="2023-03-17T11:43:48.494" v="5029" actId="478"/>
          <ac:spMkLst>
            <pc:docMk/>
            <pc:sldMk cId="2126560803" sldId="2103813161"/>
            <ac:spMk id="24" creationId="{8ACFADC6-6D8B-A3A7-EAB3-734FBB25AA2C}"/>
          </ac:spMkLst>
        </pc:spChg>
        <pc:spChg chg="del">
          <ac:chgData name="Oleksii Oleksenko" userId="741c46e5-89b3-4b36-8583-21f57a622ef4" providerId="ADAL" clId="{A071D5CE-D5F8-42C5-AAC0-47A7DCD622EF}" dt="2023-03-17T11:43:48.494" v="5029" actId="478"/>
          <ac:spMkLst>
            <pc:docMk/>
            <pc:sldMk cId="2126560803" sldId="2103813161"/>
            <ac:spMk id="25" creationId="{A1C12E83-5330-BE03-3345-BAB4BCA51D66}"/>
          </ac:spMkLst>
        </pc:spChg>
        <pc:spChg chg="del">
          <ac:chgData name="Oleksii Oleksenko" userId="741c46e5-89b3-4b36-8583-21f57a622ef4" providerId="ADAL" clId="{A071D5CE-D5F8-42C5-AAC0-47A7DCD622EF}" dt="2023-03-17T11:43:48.494" v="5029" actId="478"/>
          <ac:spMkLst>
            <pc:docMk/>
            <pc:sldMk cId="2126560803" sldId="2103813161"/>
            <ac:spMk id="26" creationId="{001B3A27-12EE-0A84-5355-5AD8569A938F}"/>
          </ac:spMkLst>
        </pc:spChg>
        <pc:spChg chg="del">
          <ac:chgData name="Oleksii Oleksenko" userId="741c46e5-89b3-4b36-8583-21f57a622ef4" providerId="ADAL" clId="{A071D5CE-D5F8-42C5-AAC0-47A7DCD622EF}" dt="2023-03-17T11:43:48.494" v="5029" actId="478"/>
          <ac:spMkLst>
            <pc:docMk/>
            <pc:sldMk cId="2126560803" sldId="2103813161"/>
            <ac:spMk id="27" creationId="{337BD934-7D85-5308-C4C8-AD31C6E816B5}"/>
          </ac:spMkLst>
        </pc:spChg>
        <pc:spChg chg="del">
          <ac:chgData name="Oleksii Oleksenko" userId="741c46e5-89b3-4b36-8583-21f57a622ef4" providerId="ADAL" clId="{A071D5CE-D5F8-42C5-AAC0-47A7DCD622EF}" dt="2023-03-17T11:43:48.494" v="5029" actId="478"/>
          <ac:spMkLst>
            <pc:docMk/>
            <pc:sldMk cId="2126560803" sldId="2103813161"/>
            <ac:spMk id="28" creationId="{B1B107F2-D679-6047-590B-A8C878CB1E3D}"/>
          </ac:spMkLst>
        </pc:spChg>
        <pc:spChg chg="del">
          <ac:chgData name="Oleksii Oleksenko" userId="741c46e5-89b3-4b36-8583-21f57a622ef4" providerId="ADAL" clId="{A071D5CE-D5F8-42C5-AAC0-47A7DCD622EF}" dt="2023-03-17T11:43:48.494" v="5029" actId="478"/>
          <ac:spMkLst>
            <pc:docMk/>
            <pc:sldMk cId="2126560803" sldId="2103813161"/>
            <ac:spMk id="29" creationId="{1429AFC1-F2DB-E181-DEE3-F398C3E8413F}"/>
          </ac:spMkLst>
        </pc:spChg>
        <pc:spChg chg="del">
          <ac:chgData name="Oleksii Oleksenko" userId="741c46e5-89b3-4b36-8583-21f57a622ef4" providerId="ADAL" clId="{A071D5CE-D5F8-42C5-AAC0-47A7DCD622EF}" dt="2023-03-17T11:43:48.494" v="5029" actId="478"/>
          <ac:spMkLst>
            <pc:docMk/>
            <pc:sldMk cId="2126560803" sldId="2103813161"/>
            <ac:spMk id="30" creationId="{567F0FD5-0A84-EB15-B90D-4BE8A43157A0}"/>
          </ac:spMkLst>
        </pc:spChg>
        <pc:spChg chg="del">
          <ac:chgData name="Oleksii Oleksenko" userId="741c46e5-89b3-4b36-8583-21f57a622ef4" providerId="ADAL" clId="{A071D5CE-D5F8-42C5-AAC0-47A7DCD622EF}" dt="2023-03-17T11:43:48.494" v="5029" actId="478"/>
          <ac:spMkLst>
            <pc:docMk/>
            <pc:sldMk cId="2126560803" sldId="2103813161"/>
            <ac:spMk id="31" creationId="{BA930520-2F70-0375-8E29-31E31C5A93AE}"/>
          </ac:spMkLst>
        </pc:spChg>
        <pc:spChg chg="del">
          <ac:chgData name="Oleksii Oleksenko" userId="741c46e5-89b3-4b36-8583-21f57a622ef4" providerId="ADAL" clId="{A071D5CE-D5F8-42C5-AAC0-47A7DCD622EF}" dt="2023-03-17T11:43:48.494" v="5029" actId="478"/>
          <ac:spMkLst>
            <pc:docMk/>
            <pc:sldMk cId="2126560803" sldId="2103813161"/>
            <ac:spMk id="32" creationId="{A0F22EBB-08A5-1701-CDD8-8644FC71BEEE}"/>
          </ac:spMkLst>
        </pc:spChg>
        <pc:spChg chg="del">
          <ac:chgData name="Oleksii Oleksenko" userId="741c46e5-89b3-4b36-8583-21f57a622ef4" providerId="ADAL" clId="{A071D5CE-D5F8-42C5-AAC0-47A7DCD622EF}" dt="2023-03-17T11:43:48.494" v="5029" actId="478"/>
          <ac:spMkLst>
            <pc:docMk/>
            <pc:sldMk cId="2126560803" sldId="2103813161"/>
            <ac:spMk id="33" creationId="{9411A223-D652-F2C2-E198-8934D810BF5E}"/>
          </ac:spMkLst>
        </pc:spChg>
        <pc:spChg chg="del">
          <ac:chgData name="Oleksii Oleksenko" userId="741c46e5-89b3-4b36-8583-21f57a622ef4" providerId="ADAL" clId="{A071D5CE-D5F8-42C5-AAC0-47A7DCD622EF}" dt="2023-03-17T11:43:48.494" v="5029" actId="478"/>
          <ac:spMkLst>
            <pc:docMk/>
            <pc:sldMk cId="2126560803" sldId="2103813161"/>
            <ac:spMk id="34" creationId="{B940F8B4-D8DB-87D1-7EBF-9CB05FAA0624}"/>
          </ac:spMkLst>
        </pc:spChg>
        <pc:spChg chg="del">
          <ac:chgData name="Oleksii Oleksenko" userId="741c46e5-89b3-4b36-8583-21f57a622ef4" providerId="ADAL" clId="{A071D5CE-D5F8-42C5-AAC0-47A7DCD622EF}" dt="2023-03-17T11:43:48.494" v="5029" actId="478"/>
          <ac:spMkLst>
            <pc:docMk/>
            <pc:sldMk cId="2126560803" sldId="2103813161"/>
            <ac:spMk id="35" creationId="{95990CFA-712C-2F7F-276B-1BB84154DF5F}"/>
          </ac:spMkLst>
        </pc:spChg>
        <pc:spChg chg="del">
          <ac:chgData name="Oleksii Oleksenko" userId="741c46e5-89b3-4b36-8583-21f57a622ef4" providerId="ADAL" clId="{A071D5CE-D5F8-42C5-AAC0-47A7DCD622EF}" dt="2023-03-17T11:43:48.494" v="5029" actId="478"/>
          <ac:spMkLst>
            <pc:docMk/>
            <pc:sldMk cId="2126560803" sldId="2103813161"/>
            <ac:spMk id="36" creationId="{503936AE-69BD-0184-1700-D75B0F385CD4}"/>
          </ac:spMkLst>
        </pc:spChg>
        <pc:spChg chg="del">
          <ac:chgData name="Oleksii Oleksenko" userId="741c46e5-89b3-4b36-8583-21f57a622ef4" providerId="ADAL" clId="{A071D5CE-D5F8-42C5-AAC0-47A7DCD622EF}" dt="2023-03-17T11:43:48.494" v="5029" actId="478"/>
          <ac:spMkLst>
            <pc:docMk/>
            <pc:sldMk cId="2126560803" sldId="2103813161"/>
            <ac:spMk id="37" creationId="{B845DB52-6643-38E4-5301-58CD6F51B57F}"/>
          </ac:spMkLst>
        </pc:spChg>
        <pc:spChg chg="del">
          <ac:chgData name="Oleksii Oleksenko" userId="741c46e5-89b3-4b36-8583-21f57a622ef4" providerId="ADAL" clId="{A071D5CE-D5F8-42C5-AAC0-47A7DCD622EF}" dt="2023-03-17T11:43:48.494" v="5029" actId="478"/>
          <ac:spMkLst>
            <pc:docMk/>
            <pc:sldMk cId="2126560803" sldId="2103813161"/>
            <ac:spMk id="38" creationId="{EEBC90C4-A382-667F-8D7C-2C6EEF612140}"/>
          </ac:spMkLst>
        </pc:spChg>
        <pc:spChg chg="del">
          <ac:chgData name="Oleksii Oleksenko" userId="741c46e5-89b3-4b36-8583-21f57a622ef4" providerId="ADAL" clId="{A071D5CE-D5F8-42C5-AAC0-47A7DCD622EF}" dt="2023-03-17T11:43:48.494" v="5029" actId="478"/>
          <ac:spMkLst>
            <pc:docMk/>
            <pc:sldMk cId="2126560803" sldId="2103813161"/>
            <ac:spMk id="39" creationId="{487C1492-F6B9-F10A-2241-744EB0167F44}"/>
          </ac:spMkLst>
        </pc:spChg>
        <pc:spChg chg="del">
          <ac:chgData name="Oleksii Oleksenko" userId="741c46e5-89b3-4b36-8583-21f57a622ef4" providerId="ADAL" clId="{A071D5CE-D5F8-42C5-AAC0-47A7DCD622EF}" dt="2023-03-17T11:43:48.494" v="5029" actId="478"/>
          <ac:spMkLst>
            <pc:docMk/>
            <pc:sldMk cId="2126560803" sldId="2103813161"/>
            <ac:spMk id="40" creationId="{A5DCDAFE-0C67-3625-5E60-BB6D2C415E1B}"/>
          </ac:spMkLst>
        </pc:spChg>
        <pc:spChg chg="del">
          <ac:chgData name="Oleksii Oleksenko" userId="741c46e5-89b3-4b36-8583-21f57a622ef4" providerId="ADAL" clId="{A071D5CE-D5F8-42C5-AAC0-47A7DCD622EF}" dt="2023-03-17T11:43:48.494" v="5029" actId="478"/>
          <ac:spMkLst>
            <pc:docMk/>
            <pc:sldMk cId="2126560803" sldId="2103813161"/>
            <ac:spMk id="41" creationId="{225E0ABD-4FBF-16EE-5FDA-FFE4B699666E}"/>
          </ac:spMkLst>
        </pc:spChg>
        <pc:spChg chg="del">
          <ac:chgData name="Oleksii Oleksenko" userId="741c46e5-89b3-4b36-8583-21f57a622ef4" providerId="ADAL" clId="{A071D5CE-D5F8-42C5-AAC0-47A7DCD622EF}" dt="2023-03-17T11:43:48.494" v="5029" actId="478"/>
          <ac:spMkLst>
            <pc:docMk/>
            <pc:sldMk cId="2126560803" sldId="2103813161"/>
            <ac:spMk id="42" creationId="{54AB802C-ADA8-0845-D42A-5E2CECE817EE}"/>
          </ac:spMkLst>
        </pc:spChg>
        <pc:spChg chg="del">
          <ac:chgData name="Oleksii Oleksenko" userId="741c46e5-89b3-4b36-8583-21f57a622ef4" providerId="ADAL" clId="{A071D5CE-D5F8-42C5-AAC0-47A7DCD622EF}" dt="2023-03-17T11:43:48.494" v="5029" actId="478"/>
          <ac:spMkLst>
            <pc:docMk/>
            <pc:sldMk cId="2126560803" sldId="2103813161"/>
            <ac:spMk id="43" creationId="{A10A99AA-6509-04FF-8DD3-8DA18BFB02BC}"/>
          </ac:spMkLst>
        </pc:spChg>
        <pc:spChg chg="add mod">
          <ac:chgData name="Oleksii Oleksenko" userId="741c46e5-89b3-4b36-8583-21f57a622ef4" providerId="ADAL" clId="{A071D5CE-D5F8-42C5-AAC0-47A7DCD622EF}" dt="2023-03-17T11:40:45.177" v="4949" actId="1076"/>
          <ac:spMkLst>
            <pc:docMk/>
            <pc:sldMk cId="2126560803" sldId="2103813161"/>
            <ac:spMk id="45" creationId="{5AFF6AEE-8FD7-10F4-F6F3-373BF078A540}"/>
          </ac:spMkLst>
        </pc:spChg>
        <pc:spChg chg="del">
          <ac:chgData name="Oleksii Oleksenko" userId="741c46e5-89b3-4b36-8583-21f57a622ef4" providerId="ADAL" clId="{A071D5CE-D5F8-42C5-AAC0-47A7DCD622EF}" dt="2023-03-17T11:43:48.494" v="5029" actId="478"/>
          <ac:spMkLst>
            <pc:docMk/>
            <pc:sldMk cId="2126560803" sldId="2103813161"/>
            <ac:spMk id="46" creationId="{AA0AD345-4A7D-EDA5-F750-F3E010BAA65F}"/>
          </ac:spMkLst>
        </pc:spChg>
        <pc:spChg chg="add mod">
          <ac:chgData name="Oleksii Oleksenko" userId="741c46e5-89b3-4b36-8583-21f57a622ef4" providerId="ADAL" clId="{A071D5CE-D5F8-42C5-AAC0-47A7DCD622EF}" dt="2023-03-17T11:40:45.177" v="4949" actId="1076"/>
          <ac:spMkLst>
            <pc:docMk/>
            <pc:sldMk cId="2126560803" sldId="2103813161"/>
            <ac:spMk id="47" creationId="{EC736A97-5373-8BFA-E708-0500CF2B2146}"/>
          </ac:spMkLst>
        </pc:spChg>
        <pc:spChg chg="add mod">
          <ac:chgData name="Oleksii Oleksenko" userId="741c46e5-89b3-4b36-8583-21f57a622ef4" providerId="ADAL" clId="{A071D5CE-D5F8-42C5-AAC0-47A7DCD622EF}" dt="2023-03-17T11:40:45.177" v="4949" actId="1076"/>
          <ac:spMkLst>
            <pc:docMk/>
            <pc:sldMk cId="2126560803" sldId="2103813161"/>
            <ac:spMk id="48" creationId="{4B9854C2-9DD4-7AF8-F345-9F6014151018}"/>
          </ac:spMkLst>
        </pc:spChg>
        <pc:spChg chg="add mod">
          <ac:chgData name="Oleksii Oleksenko" userId="741c46e5-89b3-4b36-8583-21f57a622ef4" providerId="ADAL" clId="{A071D5CE-D5F8-42C5-AAC0-47A7DCD622EF}" dt="2023-03-17T11:40:45.177" v="4949" actId="1076"/>
          <ac:spMkLst>
            <pc:docMk/>
            <pc:sldMk cId="2126560803" sldId="2103813161"/>
            <ac:spMk id="49" creationId="{10097080-D6C0-7038-E190-3EBE18FC5995}"/>
          </ac:spMkLst>
        </pc:spChg>
        <pc:spChg chg="add mod">
          <ac:chgData name="Oleksii Oleksenko" userId="741c46e5-89b3-4b36-8583-21f57a622ef4" providerId="ADAL" clId="{A071D5CE-D5F8-42C5-AAC0-47A7DCD622EF}" dt="2023-03-17T11:40:45.177" v="4949" actId="1076"/>
          <ac:spMkLst>
            <pc:docMk/>
            <pc:sldMk cId="2126560803" sldId="2103813161"/>
            <ac:spMk id="50" creationId="{3FB718D3-0D78-97F4-5B15-FFC956DDE09D}"/>
          </ac:spMkLst>
        </pc:spChg>
        <pc:spChg chg="add mod">
          <ac:chgData name="Oleksii Oleksenko" userId="741c46e5-89b3-4b36-8583-21f57a622ef4" providerId="ADAL" clId="{A071D5CE-D5F8-42C5-AAC0-47A7DCD622EF}" dt="2023-03-17T11:40:45.177" v="4949" actId="1076"/>
          <ac:spMkLst>
            <pc:docMk/>
            <pc:sldMk cId="2126560803" sldId="2103813161"/>
            <ac:spMk id="51" creationId="{20D1DAB7-07B2-B921-B11A-ABEACAA16E53}"/>
          </ac:spMkLst>
        </pc:spChg>
        <pc:spChg chg="add mod">
          <ac:chgData name="Oleksii Oleksenko" userId="741c46e5-89b3-4b36-8583-21f57a622ef4" providerId="ADAL" clId="{A071D5CE-D5F8-42C5-AAC0-47A7DCD622EF}" dt="2023-03-17T11:40:45.177" v="4949" actId="1076"/>
          <ac:spMkLst>
            <pc:docMk/>
            <pc:sldMk cId="2126560803" sldId="2103813161"/>
            <ac:spMk id="52" creationId="{33FDA100-1249-C600-49D8-45CD3159EF90}"/>
          </ac:spMkLst>
        </pc:spChg>
        <pc:spChg chg="add mod">
          <ac:chgData name="Oleksii Oleksenko" userId="741c46e5-89b3-4b36-8583-21f57a622ef4" providerId="ADAL" clId="{A071D5CE-D5F8-42C5-AAC0-47A7DCD622EF}" dt="2023-03-17T11:40:45.177" v="4949" actId="1076"/>
          <ac:spMkLst>
            <pc:docMk/>
            <pc:sldMk cId="2126560803" sldId="2103813161"/>
            <ac:spMk id="53" creationId="{FFB9CADC-38F1-8BA7-5561-BB94B854723F}"/>
          </ac:spMkLst>
        </pc:spChg>
        <pc:spChg chg="add mod">
          <ac:chgData name="Oleksii Oleksenko" userId="741c46e5-89b3-4b36-8583-21f57a622ef4" providerId="ADAL" clId="{A071D5CE-D5F8-42C5-AAC0-47A7DCD622EF}" dt="2023-03-17T11:40:45.177" v="4949" actId="1076"/>
          <ac:spMkLst>
            <pc:docMk/>
            <pc:sldMk cId="2126560803" sldId="2103813161"/>
            <ac:spMk id="54" creationId="{D527341A-0337-A14E-DB8D-B787DEA17188}"/>
          </ac:spMkLst>
        </pc:spChg>
        <pc:spChg chg="add mod">
          <ac:chgData name="Oleksii Oleksenko" userId="741c46e5-89b3-4b36-8583-21f57a622ef4" providerId="ADAL" clId="{A071D5CE-D5F8-42C5-AAC0-47A7DCD622EF}" dt="2023-03-17T11:50:56.521" v="5199" actId="207"/>
          <ac:spMkLst>
            <pc:docMk/>
            <pc:sldMk cId="2126560803" sldId="2103813161"/>
            <ac:spMk id="55" creationId="{F392CC28-53EA-CF08-A178-9332C0E7FE57}"/>
          </ac:spMkLst>
        </pc:spChg>
        <pc:spChg chg="add mod">
          <ac:chgData name="Oleksii Oleksenko" userId="741c46e5-89b3-4b36-8583-21f57a622ef4" providerId="ADAL" clId="{A071D5CE-D5F8-42C5-AAC0-47A7DCD622EF}" dt="2023-03-17T11:40:45.177" v="4949" actId="1076"/>
          <ac:spMkLst>
            <pc:docMk/>
            <pc:sldMk cId="2126560803" sldId="2103813161"/>
            <ac:spMk id="56" creationId="{CAA0C824-5E2A-3A01-C7F8-62AE7E28D10B}"/>
          </ac:spMkLst>
        </pc:spChg>
        <pc:spChg chg="add mod">
          <ac:chgData name="Oleksii Oleksenko" userId="741c46e5-89b3-4b36-8583-21f57a622ef4" providerId="ADAL" clId="{A071D5CE-D5F8-42C5-AAC0-47A7DCD622EF}" dt="2023-03-17T11:40:45.177" v="4949" actId="1076"/>
          <ac:spMkLst>
            <pc:docMk/>
            <pc:sldMk cId="2126560803" sldId="2103813161"/>
            <ac:spMk id="57" creationId="{DEAF445B-92F6-4FC9-1239-1DB41E82BED0}"/>
          </ac:spMkLst>
        </pc:spChg>
        <pc:spChg chg="add mod">
          <ac:chgData name="Oleksii Oleksenko" userId="741c46e5-89b3-4b36-8583-21f57a622ef4" providerId="ADAL" clId="{A071D5CE-D5F8-42C5-AAC0-47A7DCD622EF}" dt="2023-03-17T11:40:45.177" v="4949" actId="1076"/>
          <ac:spMkLst>
            <pc:docMk/>
            <pc:sldMk cId="2126560803" sldId="2103813161"/>
            <ac:spMk id="58" creationId="{2020597C-480C-D6F5-9EFC-E489ADE25112}"/>
          </ac:spMkLst>
        </pc:spChg>
        <pc:spChg chg="add mod">
          <ac:chgData name="Oleksii Oleksenko" userId="741c46e5-89b3-4b36-8583-21f57a622ef4" providerId="ADAL" clId="{A071D5CE-D5F8-42C5-AAC0-47A7DCD622EF}" dt="2023-03-17T11:40:45.177" v="4949" actId="1076"/>
          <ac:spMkLst>
            <pc:docMk/>
            <pc:sldMk cId="2126560803" sldId="2103813161"/>
            <ac:spMk id="59" creationId="{26287C29-33B3-6410-3FB4-D2F6CA54671F}"/>
          </ac:spMkLst>
        </pc:spChg>
        <pc:spChg chg="add mod">
          <ac:chgData name="Oleksii Oleksenko" userId="741c46e5-89b3-4b36-8583-21f57a622ef4" providerId="ADAL" clId="{A071D5CE-D5F8-42C5-AAC0-47A7DCD622EF}" dt="2023-03-17T11:40:45.177" v="4949" actId="1076"/>
          <ac:spMkLst>
            <pc:docMk/>
            <pc:sldMk cId="2126560803" sldId="2103813161"/>
            <ac:spMk id="60" creationId="{1E8FAAC9-380F-19A6-4D69-E3DC69084B51}"/>
          </ac:spMkLst>
        </pc:spChg>
        <pc:spChg chg="add mod">
          <ac:chgData name="Oleksii Oleksenko" userId="741c46e5-89b3-4b36-8583-21f57a622ef4" providerId="ADAL" clId="{A071D5CE-D5F8-42C5-AAC0-47A7DCD622EF}" dt="2023-03-17T11:50:56.521" v="5199" actId="207"/>
          <ac:spMkLst>
            <pc:docMk/>
            <pc:sldMk cId="2126560803" sldId="2103813161"/>
            <ac:spMk id="61" creationId="{AF738A97-2829-F8E0-340E-6D42297FC9B0}"/>
          </ac:spMkLst>
        </pc:spChg>
        <pc:spChg chg="add mod">
          <ac:chgData name="Oleksii Oleksenko" userId="741c46e5-89b3-4b36-8583-21f57a622ef4" providerId="ADAL" clId="{A071D5CE-D5F8-42C5-AAC0-47A7DCD622EF}" dt="2023-03-17T11:40:45.177" v="4949" actId="1076"/>
          <ac:spMkLst>
            <pc:docMk/>
            <pc:sldMk cId="2126560803" sldId="2103813161"/>
            <ac:spMk id="62" creationId="{19D05E33-A358-65E8-2016-E8C744E530F0}"/>
          </ac:spMkLst>
        </pc:spChg>
        <pc:spChg chg="add mod">
          <ac:chgData name="Oleksii Oleksenko" userId="741c46e5-89b3-4b36-8583-21f57a622ef4" providerId="ADAL" clId="{A071D5CE-D5F8-42C5-AAC0-47A7DCD622EF}" dt="2023-03-17T11:40:45.177" v="4949" actId="1076"/>
          <ac:spMkLst>
            <pc:docMk/>
            <pc:sldMk cId="2126560803" sldId="2103813161"/>
            <ac:spMk id="63" creationId="{30C6E295-A0BB-32A9-F8C0-6AF9BAED3A25}"/>
          </ac:spMkLst>
        </pc:spChg>
        <pc:spChg chg="add mod">
          <ac:chgData name="Oleksii Oleksenko" userId="741c46e5-89b3-4b36-8583-21f57a622ef4" providerId="ADAL" clId="{A071D5CE-D5F8-42C5-AAC0-47A7DCD622EF}" dt="2023-03-17T11:40:45.177" v="4949" actId="1076"/>
          <ac:spMkLst>
            <pc:docMk/>
            <pc:sldMk cId="2126560803" sldId="2103813161"/>
            <ac:spMk id="64" creationId="{223F5FAA-7928-ECA8-2D6A-42AD55C23D5C}"/>
          </ac:spMkLst>
        </pc:spChg>
        <pc:spChg chg="add mod">
          <ac:chgData name="Oleksii Oleksenko" userId="741c46e5-89b3-4b36-8583-21f57a622ef4" providerId="ADAL" clId="{A071D5CE-D5F8-42C5-AAC0-47A7DCD622EF}" dt="2023-03-17T11:40:45.177" v="4949" actId="1076"/>
          <ac:spMkLst>
            <pc:docMk/>
            <pc:sldMk cId="2126560803" sldId="2103813161"/>
            <ac:spMk id="65" creationId="{62BBF026-8CF4-46C0-B7AD-324B9E25944B}"/>
          </ac:spMkLst>
        </pc:spChg>
        <pc:spChg chg="add mod">
          <ac:chgData name="Oleksii Oleksenko" userId="741c46e5-89b3-4b36-8583-21f57a622ef4" providerId="ADAL" clId="{A071D5CE-D5F8-42C5-AAC0-47A7DCD622EF}" dt="2023-03-17T11:40:45.177" v="4949" actId="1076"/>
          <ac:spMkLst>
            <pc:docMk/>
            <pc:sldMk cId="2126560803" sldId="2103813161"/>
            <ac:spMk id="66" creationId="{117FA973-3307-84F8-8413-2EDA11007436}"/>
          </ac:spMkLst>
        </pc:spChg>
        <pc:spChg chg="add mod">
          <ac:chgData name="Oleksii Oleksenko" userId="741c46e5-89b3-4b36-8583-21f57a622ef4" providerId="ADAL" clId="{A071D5CE-D5F8-42C5-AAC0-47A7DCD622EF}" dt="2023-03-17T11:40:45.177" v="4949" actId="1076"/>
          <ac:spMkLst>
            <pc:docMk/>
            <pc:sldMk cId="2126560803" sldId="2103813161"/>
            <ac:spMk id="67" creationId="{0EBDB5E2-10E1-1636-58AF-E7228B4B2806}"/>
          </ac:spMkLst>
        </pc:spChg>
        <pc:spChg chg="add mod">
          <ac:chgData name="Oleksii Oleksenko" userId="741c46e5-89b3-4b36-8583-21f57a622ef4" providerId="ADAL" clId="{A071D5CE-D5F8-42C5-AAC0-47A7DCD622EF}" dt="2023-03-17T11:40:45.177" v="4949" actId="1076"/>
          <ac:spMkLst>
            <pc:docMk/>
            <pc:sldMk cId="2126560803" sldId="2103813161"/>
            <ac:spMk id="68" creationId="{51F0EA95-A2B9-1A0C-ECB7-95463F1B2B20}"/>
          </ac:spMkLst>
        </pc:spChg>
        <pc:spChg chg="add mod">
          <ac:chgData name="Oleksii Oleksenko" userId="741c46e5-89b3-4b36-8583-21f57a622ef4" providerId="ADAL" clId="{A071D5CE-D5F8-42C5-AAC0-47A7DCD622EF}" dt="2023-03-17T11:40:45.177" v="4949" actId="1076"/>
          <ac:spMkLst>
            <pc:docMk/>
            <pc:sldMk cId="2126560803" sldId="2103813161"/>
            <ac:spMk id="69" creationId="{FA471E20-3306-FAAA-053A-67F6ED4CF1A2}"/>
          </ac:spMkLst>
        </pc:spChg>
        <pc:spChg chg="add mod">
          <ac:chgData name="Oleksii Oleksenko" userId="741c46e5-89b3-4b36-8583-21f57a622ef4" providerId="ADAL" clId="{A071D5CE-D5F8-42C5-AAC0-47A7DCD622EF}" dt="2023-03-17T11:40:45.177" v="4949" actId="1076"/>
          <ac:spMkLst>
            <pc:docMk/>
            <pc:sldMk cId="2126560803" sldId="2103813161"/>
            <ac:spMk id="70" creationId="{3B871983-66C2-ADB8-573E-CCC838EE3F68}"/>
          </ac:spMkLst>
        </pc:spChg>
        <pc:spChg chg="add mod">
          <ac:chgData name="Oleksii Oleksenko" userId="741c46e5-89b3-4b36-8583-21f57a622ef4" providerId="ADAL" clId="{A071D5CE-D5F8-42C5-AAC0-47A7DCD622EF}" dt="2023-03-17T11:40:45.177" v="4949" actId="1076"/>
          <ac:spMkLst>
            <pc:docMk/>
            <pc:sldMk cId="2126560803" sldId="2103813161"/>
            <ac:spMk id="71" creationId="{5A843A47-A038-D169-B0E2-34563985A2C7}"/>
          </ac:spMkLst>
        </pc:spChg>
        <pc:spChg chg="add mod">
          <ac:chgData name="Oleksii Oleksenko" userId="741c46e5-89b3-4b36-8583-21f57a622ef4" providerId="ADAL" clId="{A071D5CE-D5F8-42C5-AAC0-47A7DCD622EF}" dt="2023-03-17T11:40:45.177" v="4949" actId="1076"/>
          <ac:spMkLst>
            <pc:docMk/>
            <pc:sldMk cId="2126560803" sldId="2103813161"/>
            <ac:spMk id="72" creationId="{B96EF5EE-3E28-1979-F62D-2DFA381A13AA}"/>
          </ac:spMkLst>
        </pc:spChg>
        <pc:spChg chg="add mod">
          <ac:chgData name="Oleksii Oleksenko" userId="741c46e5-89b3-4b36-8583-21f57a622ef4" providerId="ADAL" clId="{A071D5CE-D5F8-42C5-AAC0-47A7DCD622EF}" dt="2023-03-17T11:40:45.177" v="4949" actId="1076"/>
          <ac:spMkLst>
            <pc:docMk/>
            <pc:sldMk cId="2126560803" sldId="2103813161"/>
            <ac:spMk id="73" creationId="{40E7B398-CDB3-6AF5-F8A0-C13294F6FA13}"/>
          </ac:spMkLst>
        </pc:spChg>
        <pc:spChg chg="add mod">
          <ac:chgData name="Oleksii Oleksenko" userId="741c46e5-89b3-4b36-8583-21f57a622ef4" providerId="ADAL" clId="{A071D5CE-D5F8-42C5-AAC0-47A7DCD622EF}" dt="2023-03-17T11:40:45.177" v="4949" actId="1076"/>
          <ac:spMkLst>
            <pc:docMk/>
            <pc:sldMk cId="2126560803" sldId="2103813161"/>
            <ac:spMk id="74" creationId="{3B112A6A-E7A2-1B6A-C9C7-B0A3A0BBF945}"/>
          </ac:spMkLst>
        </pc:spChg>
        <pc:spChg chg="add mod">
          <ac:chgData name="Oleksii Oleksenko" userId="741c46e5-89b3-4b36-8583-21f57a622ef4" providerId="ADAL" clId="{A071D5CE-D5F8-42C5-AAC0-47A7DCD622EF}" dt="2023-03-17T11:40:45.177" v="4949" actId="1076"/>
          <ac:spMkLst>
            <pc:docMk/>
            <pc:sldMk cId="2126560803" sldId="2103813161"/>
            <ac:spMk id="75" creationId="{074A1A20-942C-D5BC-4D62-1FA3B1F5BECF}"/>
          </ac:spMkLst>
        </pc:spChg>
        <pc:spChg chg="add mod">
          <ac:chgData name="Oleksii Oleksenko" userId="741c46e5-89b3-4b36-8583-21f57a622ef4" providerId="ADAL" clId="{A071D5CE-D5F8-42C5-AAC0-47A7DCD622EF}" dt="2023-03-17T11:40:45.177" v="4949" actId="1076"/>
          <ac:spMkLst>
            <pc:docMk/>
            <pc:sldMk cId="2126560803" sldId="2103813161"/>
            <ac:spMk id="76" creationId="{FEC993B5-24A1-9E2D-3BE8-E85C563BA697}"/>
          </ac:spMkLst>
        </pc:spChg>
        <pc:spChg chg="add mod">
          <ac:chgData name="Oleksii Oleksenko" userId="741c46e5-89b3-4b36-8583-21f57a622ef4" providerId="ADAL" clId="{A071D5CE-D5F8-42C5-AAC0-47A7DCD622EF}" dt="2023-03-17T11:40:45.177" v="4949" actId="1076"/>
          <ac:spMkLst>
            <pc:docMk/>
            <pc:sldMk cId="2126560803" sldId="2103813161"/>
            <ac:spMk id="77" creationId="{73A4155B-CC96-639D-D572-96C16493CF2F}"/>
          </ac:spMkLst>
        </pc:spChg>
        <pc:spChg chg="add mod">
          <ac:chgData name="Oleksii Oleksenko" userId="741c46e5-89b3-4b36-8583-21f57a622ef4" providerId="ADAL" clId="{A071D5CE-D5F8-42C5-AAC0-47A7DCD622EF}" dt="2023-03-17T11:41:02.555" v="4959" actId="1076"/>
          <ac:spMkLst>
            <pc:docMk/>
            <pc:sldMk cId="2126560803" sldId="2103813161"/>
            <ac:spMk id="78" creationId="{E7D4EEB2-9D13-FBAF-3DF7-0A86C86DFB29}"/>
          </ac:spMkLst>
        </pc:spChg>
        <pc:spChg chg="del">
          <ac:chgData name="Oleksii Oleksenko" userId="741c46e5-89b3-4b36-8583-21f57a622ef4" providerId="ADAL" clId="{A071D5CE-D5F8-42C5-AAC0-47A7DCD622EF}" dt="2023-03-17T11:43:48.494" v="5029" actId="478"/>
          <ac:spMkLst>
            <pc:docMk/>
            <pc:sldMk cId="2126560803" sldId="2103813161"/>
            <ac:spMk id="83" creationId="{7630AA99-7CC8-BAE3-6696-35F55EC2B9FA}"/>
          </ac:spMkLst>
        </pc:spChg>
        <pc:spChg chg="del">
          <ac:chgData name="Oleksii Oleksenko" userId="741c46e5-89b3-4b36-8583-21f57a622ef4" providerId="ADAL" clId="{A071D5CE-D5F8-42C5-AAC0-47A7DCD622EF}" dt="2023-03-17T11:40:29.702" v="4947" actId="478"/>
          <ac:spMkLst>
            <pc:docMk/>
            <pc:sldMk cId="2126560803" sldId="2103813161"/>
            <ac:spMk id="92" creationId="{B0040B59-2559-FD37-33DA-5669FECCFA81}"/>
          </ac:spMkLst>
        </pc:spChg>
        <pc:spChg chg="del">
          <ac:chgData name="Oleksii Oleksenko" userId="741c46e5-89b3-4b36-8583-21f57a622ef4" providerId="ADAL" clId="{A071D5CE-D5F8-42C5-AAC0-47A7DCD622EF}" dt="2023-03-17T11:40:28.677" v="4946" actId="478"/>
          <ac:spMkLst>
            <pc:docMk/>
            <pc:sldMk cId="2126560803" sldId="2103813161"/>
            <ac:spMk id="93" creationId="{45269CED-9127-D17D-5DD8-93BC04564010}"/>
          </ac:spMkLst>
        </pc:spChg>
        <pc:spChg chg="add mod">
          <ac:chgData name="Oleksii Oleksenko" userId="741c46e5-89b3-4b36-8583-21f57a622ef4" providerId="ADAL" clId="{A071D5CE-D5F8-42C5-AAC0-47A7DCD622EF}" dt="2023-03-17T11:42:53.478" v="5016" actId="14100"/>
          <ac:spMkLst>
            <pc:docMk/>
            <pc:sldMk cId="2126560803" sldId="2103813161"/>
            <ac:spMk id="94" creationId="{339445C5-F13A-E01D-F1B2-85F0781F8867}"/>
          </ac:spMkLst>
        </pc:spChg>
        <pc:spChg chg="add mod">
          <ac:chgData name="Oleksii Oleksenko" userId="741c46e5-89b3-4b36-8583-21f57a622ef4" providerId="ADAL" clId="{A071D5CE-D5F8-42C5-AAC0-47A7DCD622EF}" dt="2023-03-17T11:43:54.601" v="5032" actId="1076"/>
          <ac:spMkLst>
            <pc:docMk/>
            <pc:sldMk cId="2126560803" sldId="2103813161"/>
            <ac:spMk id="95" creationId="{59C55C8F-3D67-8A5F-7388-2ACE0BDB309A}"/>
          </ac:spMkLst>
        </pc:spChg>
        <pc:spChg chg="add mod">
          <ac:chgData name="Oleksii Oleksenko" userId="741c46e5-89b3-4b36-8583-21f57a622ef4" providerId="ADAL" clId="{A071D5CE-D5F8-42C5-AAC0-47A7DCD622EF}" dt="2023-03-17T11:51:07.208" v="5200" actId="1076"/>
          <ac:spMkLst>
            <pc:docMk/>
            <pc:sldMk cId="2126560803" sldId="2103813161"/>
            <ac:spMk id="96" creationId="{2EDBA2C3-186C-DCFB-0256-5E5212D4C9CC}"/>
          </ac:spMkLst>
        </pc:spChg>
        <pc:spChg chg="add mod">
          <ac:chgData name="Oleksii Oleksenko" userId="741c46e5-89b3-4b36-8583-21f57a622ef4" providerId="ADAL" clId="{A071D5CE-D5F8-42C5-AAC0-47A7DCD622EF}" dt="2023-03-17T11:51:13.584" v="5201" actId="1076"/>
          <ac:spMkLst>
            <pc:docMk/>
            <pc:sldMk cId="2126560803" sldId="2103813161"/>
            <ac:spMk id="97" creationId="{84049076-5255-6AEB-B142-A4C14BF32342}"/>
          </ac:spMkLst>
        </pc:spChg>
        <pc:picChg chg="mod">
          <ac:chgData name="Oleksii Oleksenko" userId="741c46e5-89b3-4b36-8583-21f57a622ef4" providerId="ADAL" clId="{A071D5CE-D5F8-42C5-AAC0-47A7DCD622EF}" dt="2023-03-17T11:41:43.116" v="4968" actId="1076"/>
          <ac:picMkLst>
            <pc:docMk/>
            <pc:sldMk cId="2126560803" sldId="2103813161"/>
            <ac:picMk id="82" creationId="{95B09538-6689-8F0D-3EB3-A0F33D686C73}"/>
          </ac:picMkLst>
        </pc:picChg>
        <pc:cxnChg chg="add mod">
          <ac:chgData name="Oleksii Oleksenko" userId="741c46e5-89b3-4b36-8583-21f57a622ef4" providerId="ADAL" clId="{A071D5CE-D5F8-42C5-AAC0-47A7DCD622EF}" dt="2023-03-17T11:41:38.580" v="4967" actId="14100"/>
          <ac:cxnSpMkLst>
            <pc:docMk/>
            <pc:sldMk cId="2126560803" sldId="2103813161"/>
            <ac:cxnSpMk id="81" creationId="{76282285-D3C1-1C62-3214-FDF63B86B0C3}"/>
          </ac:cxnSpMkLst>
        </pc:cxnChg>
        <pc:cxnChg chg="mod ord">
          <ac:chgData name="Oleksii Oleksenko" userId="741c46e5-89b3-4b36-8583-21f57a622ef4" providerId="ADAL" clId="{A071D5CE-D5F8-42C5-AAC0-47A7DCD622EF}" dt="2023-03-17T11:41:15.020" v="4962" actId="166"/>
          <ac:cxnSpMkLst>
            <pc:docMk/>
            <pc:sldMk cId="2126560803" sldId="2103813161"/>
            <ac:cxnSpMk id="86" creationId="{8B5ED0CD-09C7-AE5E-3FCA-944508E2093F}"/>
          </ac:cxnSpMkLst>
        </pc:cxnChg>
        <pc:cxnChg chg="mod ord">
          <ac:chgData name="Oleksii Oleksenko" userId="741c46e5-89b3-4b36-8583-21f57a622ef4" providerId="ADAL" clId="{A071D5CE-D5F8-42C5-AAC0-47A7DCD622EF}" dt="2023-03-17T11:41:52.524" v="4971" actId="166"/>
          <ac:cxnSpMkLst>
            <pc:docMk/>
            <pc:sldMk cId="2126560803" sldId="2103813161"/>
            <ac:cxnSpMk id="87" creationId="{30E35FCF-E836-896C-426D-4C8515D9E025}"/>
          </ac:cxnSpMkLst>
        </pc:cxnChg>
        <pc:cxnChg chg="add mod ord">
          <ac:chgData name="Oleksii Oleksenko" userId="741c46e5-89b3-4b36-8583-21f57a622ef4" providerId="ADAL" clId="{A071D5CE-D5F8-42C5-AAC0-47A7DCD622EF}" dt="2023-03-17T11:51:17.514" v="5202" actId="166"/>
          <ac:cxnSpMkLst>
            <pc:docMk/>
            <pc:sldMk cId="2126560803" sldId="2103813161"/>
            <ac:cxnSpMk id="90" creationId="{6090A757-CF7C-873B-A5C4-7CB2BD8E7ABD}"/>
          </ac:cxnSpMkLst>
        </pc:cxnChg>
      </pc:sldChg>
      <pc:sldChg chg="addSp modSp add mod modAnim">
        <pc:chgData name="Oleksii Oleksenko" userId="741c46e5-89b3-4b36-8583-21f57a622ef4" providerId="ADAL" clId="{A071D5CE-D5F8-42C5-AAC0-47A7DCD622EF}" dt="2023-03-17T11:56:58.643" v="5251"/>
        <pc:sldMkLst>
          <pc:docMk/>
          <pc:sldMk cId="3356294059" sldId="2103813162"/>
        </pc:sldMkLst>
        <pc:spChg chg="add mod">
          <ac:chgData name="Oleksii Oleksenko" userId="741c46e5-89b3-4b36-8583-21f57a622ef4" providerId="ADAL" clId="{A071D5CE-D5F8-42C5-AAC0-47A7DCD622EF}" dt="2023-03-17T11:50:03.018" v="5190" actId="1076"/>
          <ac:spMkLst>
            <pc:docMk/>
            <pc:sldMk cId="3356294059" sldId="2103813162"/>
            <ac:spMk id="3" creationId="{6F66593B-5491-98DE-03BC-64776F45D441}"/>
          </ac:spMkLst>
        </pc:spChg>
        <pc:spChg chg="mod">
          <ac:chgData name="Oleksii Oleksenko" userId="741c46e5-89b3-4b36-8583-21f57a622ef4" providerId="ADAL" clId="{A071D5CE-D5F8-42C5-AAC0-47A7DCD622EF}" dt="2023-03-17T11:49:58.008" v="5189" actId="207"/>
          <ac:spMkLst>
            <pc:docMk/>
            <pc:sldMk cId="3356294059" sldId="2103813162"/>
            <ac:spMk id="23" creationId="{6FA2B9D7-7C57-6C05-A39A-5A5899301EC1}"/>
          </ac:spMkLst>
        </pc:spChg>
      </pc:sldChg>
      <pc:sldChg chg="new del">
        <pc:chgData name="Oleksii Oleksenko" userId="741c46e5-89b3-4b36-8583-21f57a622ef4" providerId="ADAL" clId="{A071D5CE-D5F8-42C5-AAC0-47A7DCD622EF}" dt="2023-03-17T13:42:33.927" v="6571" actId="47"/>
        <pc:sldMkLst>
          <pc:docMk/>
          <pc:sldMk cId="3238604973" sldId="2103813163"/>
        </pc:sldMkLst>
      </pc:sldChg>
      <pc:sldChg chg="modSp add mod">
        <pc:chgData name="Oleksii Oleksenko" userId="741c46e5-89b3-4b36-8583-21f57a622ef4" providerId="ADAL" clId="{A071D5CE-D5F8-42C5-AAC0-47A7DCD622EF}" dt="2023-03-17T12:58:17.707" v="5365" actId="20577"/>
        <pc:sldMkLst>
          <pc:docMk/>
          <pc:sldMk cId="3817335641" sldId="2103813164"/>
        </pc:sldMkLst>
        <pc:spChg chg="mod">
          <ac:chgData name="Oleksii Oleksenko" userId="741c46e5-89b3-4b36-8583-21f57a622ef4" providerId="ADAL" clId="{A071D5CE-D5F8-42C5-AAC0-47A7DCD622EF}" dt="2023-03-17T12:57:42.011" v="5334" actId="20577"/>
          <ac:spMkLst>
            <pc:docMk/>
            <pc:sldMk cId="3817335641" sldId="2103813164"/>
            <ac:spMk id="7" creationId="{45292486-1B38-E076-0510-FC97F4775A3B}"/>
          </ac:spMkLst>
        </pc:spChg>
        <pc:spChg chg="mod">
          <ac:chgData name="Oleksii Oleksenko" userId="741c46e5-89b3-4b36-8583-21f57a622ef4" providerId="ADAL" clId="{A071D5CE-D5F8-42C5-AAC0-47A7DCD622EF}" dt="2023-03-17T12:58:17.707" v="5365" actId="20577"/>
          <ac:spMkLst>
            <pc:docMk/>
            <pc:sldMk cId="3817335641" sldId="2103813164"/>
            <ac:spMk id="14" creationId="{6179900F-128B-7C1E-BA8F-8C9CAAD8E86F}"/>
          </ac:spMkLst>
        </pc:spChg>
      </pc:sldChg>
      <pc:sldChg chg="addSp delSp modSp add mod">
        <pc:chgData name="Oleksii Oleksenko" userId="741c46e5-89b3-4b36-8583-21f57a622ef4" providerId="ADAL" clId="{A071D5CE-D5F8-42C5-AAC0-47A7DCD622EF}" dt="2023-03-17T13:38:29.351" v="6475"/>
        <pc:sldMkLst>
          <pc:docMk/>
          <pc:sldMk cId="1589876905" sldId="2103813165"/>
        </pc:sldMkLst>
        <pc:spChg chg="del">
          <ac:chgData name="Oleksii Oleksenko" userId="741c46e5-89b3-4b36-8583-21f57a622ef4" providerId="ADAL" clId="{A071D5CE-D5F8-42C5-AAC0-47A7DCD622EF}" dt="2023-03-17T13:07:41.682" v="5697" actId="478"/>
          <ac:spMkLst>
            <pc:docMk/>
            <pc:sldMk cId="1589876905" sldId="2103813165"/>
            <ac:spMk id="2" creationId="{E0128E0E-F2AB-45D7-8B3B-5D24DC18284B}"/>
          </ac:spMkLst>
        </pc:spChg>
        <pc:spChg chg="del mod">
          <ac:chgData name="Oleksii Oleksenko" userId="741c46e5-89b3-4b36-8583-21f57a622ef4" providerId="ADAL" clId="{A071D5CE-D5F8-42C5-AAC0-47A7DCD622EF}" dt="2023-03-17T13:17:26.572" v="5970" actId="478"/>
          <ac:spMkLst>
            <pc:docMk/>
            <pc:sldMk cId="1589876905" sldId="2103813165"/>
            <ac:spMk id="4" creationId="{2CCC7699-15D4-437A-B8EC-5D17174E9588}"/>
          </ac:spMkLst>
        </pc:spChg>
        <pc:spChg chg="del">
          <ac:chgData name="Oleksii Oleksenko" userId="741c46e5-89b3-4b36-8583-21f57a622ef4" providerId="ADAL" clId="{A071D5CE-D5F8-42C5-AAC0-47A7DCD622EF}" dt="2023-03-17T13:07:40.531" v="5696" actId="478"/>
          <ac:spMkLst>
            <pc:docMk/>
            <pc:sldMk cId="1589876905" sldId="2103813165"/>
            <ac:spMk id="7" creationId="{F010B650-0272-1659-6C1E-886BF55B5284}"/>
          </ac:spMkLst>
        </pc:spChg>
        <pc:spChg chg="add del mod">
          <ac:chgData name="Oleksii Oleksenko" userId="741c46e5-89b3-4b36-8583-21f57a622ef4" providerId="ADAL" clId="{A071D5CE-D5F8-42C5-AAC0-47A7DCD622EF}" dt="2023-03-17T13:31:04.870" v="6330" actId="478"/>
          <ac:spMkLst>
            <pc:docMk/>
            <pc:sldMk cId="1589876905" sldId="2103813165"/>
            <ac:spMk id="8" creationId="{ACB5AEFF-8814-523B-1C34-9D8AC46120E0}"/>
          </ac:spMkLst>
        </pc:spChg>
        <pc:spChg chg="del">
          <ac:chgData name="Oleksii Oleksenko" userId="741c46e5-89b3-4b36-8583-21f57a622ef4" providerId="ADAL" clId="{A071D5CE-D5F8-42C5-AAC0-47A7DCD622EF}" dt="2023-03-17T13:08:48.696" v="5766" actId="478"/>
          <ac:spMkLst>
            <pc:docMk/>
            <pc:sldMk cId="1589876905" sldId="2103813165"/>
            <ac:spMk id="9" creationId="{3459F9CA-3AB7-4C8A-8A6A-0DCCD7D399B7}"/>
          </ac:spMkLst>
        </pc:spChg>
        <pc:spChg chg="add del mod">
          <ac:chgData name="Oleksii Oleksenko" userId="741c46e5-89b3-4b36-8583-21f57a622ef4" providerId="ADAL" clId="{A071D5CE-D5F8-42C5-AAC0-47A7DCD622EF}" dt="2023-03-17T13:31:04.870" v="6330" actId="478"/>
          <ac:spMkLst>
            <pc:docMk/>
            <pc:sldMk cId="1589876905" sldId="2103813165"/>
            <ac:spMk id="10" creationId="{C6FEC04B-DE7D-7A8E-1561-AB0594742E68}"/>
          </ac:spMkLst>
        </pc:spChg>
        <pc:spChg chg="add del mod">
          <ac:chgData name="Oleksii Oleksenko" userId="741c46e5-89b3-4b36-8583-21f57a622ef4" providerId="ADAL" clId="{A071D5CE-D5F8-42C5-AAC0-47A7DCD622EF}" dt="2023-03-17T13:10:20.113" v="5847" actId="478"/>
          <ac:spMkLst>
            <pc:docMk/>
            <pc:sldMk cId="1589876905" sldId="2103813165"/>
            <ac:spMk id="11" creationId="{49B4460E-9BD8-8F51-CF77-A9D312D66646}"/>
          </ac:spMkLst>
        </pc:spChg>
        <pc:spChg chg="add del mod">
          <ac:chgData name="Oleksii Oleksenko" userId="741c46e5-89b3-4b36-8583-21f57a622ef4" providerId="ADAL" clId="{A071D5CE-D5F8-42C5-AAC0-47A7DCD622EF}" dt="2023-03-17T13:10:17.973" v="5846" actId="478"/>
          <ac:spMkLst>
            <pc:docMk/>
            <pc:sldMk cId="1589876905" sldId="2103813165"/>
            <ac:spMk id="12" creationId="{6AEABD1D-F486-8F7A-7A2E-15889EECBABB}"/>
          </ac:spMkLst>
        </pc:spChg>
        <pc:spChg chg="add mod">
          <ac:chgData name="Oleksii Oleksenko" userId="741c46e5-89b3-4b36-8583-21f57a622ef4" providerId="ADAL" clId="{A071D5CE-D5F8-42C5-AAC0-47A7DCD622EF}" dt="2023-03-17T13:32:07.607" v="6344" actId="1036"/>
          <ac:spMkLst>
            <pc:docMk/>
            <pc:sldMk cId="1589876905" sldId="2103813165"/>
            <ac:spMk id="15" creationId="{6E361D02-6070-6659-145B-57EB859901CF}"/>
          </ac:spMkLst>
        </pc:spChg>
        <pc:spChg chg="add mod">
          <ac:chgData name="Oleksii Oleksenko" userId="741c46e5-89b3-4b36-8583-21f57a622ef4" providerId="ADAL" clId="{A071D5CE-D5F8-42C5-AAC0-47A7DCD622EF}" dt="2023-03-17T13:32:07.607" v="6344" actId="1036"/>
          <ac:spMkLst>
            <pc:docMk/>
            <pc:sldMk cId="1589876905" sldId="2103813165"/>
            <ac:spMk id="16" creationId="{C177D66A-EC75-5682-7567-EA3441A86332}"/>
          </ac:spMkLst>
        </pc:spChg>
        <pc:spChg chg="add mod">
          <ac:chgData name="Oleksii Oleksenko" userId="741c46e5-89b3-4b36-8583-21f57a622ef4" providerId="ADAL" clId="{A071D5CE-D5F8-42C5-AAC0-47A7DCD622EF}" dt="2023-03-17T13:38:29.351" v="6475"/>
          <ac:spMkLst>
            <pc:docMk/>
            <pc:sldMk cId="1589876905" sldId="2103813165"/>
            <ac:spMk id="18" creationId="{09B01B19-F46F-8D73-1740-7A64B6EA3327}"/>
          </ac:spMkLst>
        </pc:spChg>
        <pc:spChg chg="add mod">
          <ac:chgData name="Oleksii Oleksenko" userId="741c46e5-89b3-4b36-8583-21f57a622ef4" providerId="ADAL" clId="{A071D5CE-D5F8-42C5-AAC0-47A7DCD622EF}" dt="2023-03-17T13:38:29.351" v="6475"/>
          <ac:spMkLst>
            <pc:docMk/>
            <pc:sldMk cId="1589876905" sldId="2103813165"/>
            <ac:spMk id="19" creationId="{63342C2D-392E-C343-094D-81D681145530}"/>
          </ac:spMkLst>
        </pc:spChg>
        <pc:spChg chg="add mod">
          <ac:chgData name="Oleksii Oleksenko" userId="741c46e5-89b3-4b36-8583-21f57a622ef4" providerId="ADAL" clId="{A071D5CE-D5F8-42C5-AAC0-47A7DCD622EF}" dt="2023-03-17T13:38:29.351" v="6475"/>
          <ac:spMkLst>
            <pc:docMk/>
            <pc:sldMk cId="1589876905" sldId="2103813165"/>
            <ac:spMk id="20" creationId="{C8DA9072-ADC0-52FC-9C00-8D5DFEF8F9D1}"/>
          </ac:spMkLst>
        </pc:spChg>
        <pc:spChg chg="add mod">
          <ac:chgData name="Oleksii Oleksenko" userId="741c46e5-89b3-4b36-8583-21f57a622ef4" providerId="ADAL" clId="{A071D5CE-D5F8-42C5-AAC0-47A7DCD622EF}" dt="2023-03-17T13:38:29.351" v="6475"/>
          <ac:spMkLst>
            <pc:docMk/>
            <pc:sldMk cId="1589876905" sldId="2103813165"/>
            <ac:spMk id="21" creationId="{70C7419F-DE4E-CBF4-660F-F82282BF5E54}"/>
          </ac:spMkLst>
        </pc:spChg>
        <pc:spChg chg="add mod">
          <ac:chgData name="Oleksii Oleksenko" userId="741c46e5-89b3-4b36-8583-21f57a622ef4" providerId="ADAL" clId="{A071D5CE-D5F8-42C5-AAC0-47A7DCD622EF}" dt="2023-03-17T13:38:29.351" v="6475"/>
          <ac:spMkLst>
            <pc:docMk/>
            <pc:sldMk cId="1589876905" sldId="2103813165"/>
            <ac:spMk id="22" creationId="{1F973695-BAF3-8F2A-E0DD-BA56FF215016}"/>
          </ac:spMkLst>
        </pc:spChg>
        <pc:spChg chg="add mod">
          <ac:chgData name="Oleksii Oleksenko" userId="741c46e5-89b3-4b36-8583-21f57a622ef4" providerId="ADAL" clId="{A071D5CE-D5F8-42C5-AAC0-47A7DCD622EF}" dt="2023-03-17T13:38:29.351" v="6475"/>
          <ac:spMkLst>
            <pc:docMk/>
            <pc:sldMk cId="1589876905" sldId="2103813165"/>
            <ac:spMk id="23" creationId="{953364E6-779C-CA08-E838-24CFABF5FFE4}"/>
          </ac:spMkLst>
        </pc:spChg>
        <pc:spChg chg="add mod">
          <ac:chgData name="Oleksii Oleksenko" userId="741c46e5-89b3-4b36-8583-21f57a622ef4" providerId="ADAL" clId="{A071D5CE-D5F8-42C5-AAC0-47A7DCD622EF}" dt="2023-03-17T13:38:29.351" v="6475"/>
          <ac:spMkLst>
            <pc:docMk/>
            <pc:sldMk cId="1589876905" sldId="2103813165"/>
            <ac:spMk id="24" creationId="{A72826C2-51E0-B767-180A-C4737F968EDD}"/>
          </ac:spMkLst>
        </pc:spChg>
        <pc:spChg chg="add mod">
          <ac:chgData name="Oleksii Oleksenko" userId="741c46e5-89b3-4b36-8583-21f57a622ef4" providerId="ADAL" clId="{A071D5CE-D5F8-42C5-AAC0-47A7DCD622EF}" dt="2023-03-17T13:38:29.351" v="6475"/>
          <ac:spMkLst>
            <pc:docMk/>
            <pc:sldMk cId="1589876905" sldId="2103813165"/>
            <ac:spMk id="25" creationId="{A6B9C90E-2F15-1399-BCD1-89EE7A7CCB7D}"/>
          </ac:spMkLst>
        </pc:spChg>
        <pc:spChg chg="add mod">
          <ac:chgData name="Oleksii Oleksenko" userId="741c46e5-89b3-4b36-8583-21f57a622ef4" providerId="ADAL" clId="{A071D5CE-D5F8-42C5-AAC0-47A7DCD622EF}" dt="2023-03-17T13:38:29.351" v="6475"/>
          <ac:spMkLst>
            <pc:docMk/>
            <pc:sldMk cId="1589876905" sldId="2103813165"/>
            <ac:spMk id="26" creationId="{2FE4C29F-1832-6D75-F5A0-FE5352A049D1}"/>
          </ac:spMkLst>
        </pc:spChg>
        <pc:spChg chg="add mod">
          <ac:chgData name="Oleksii Oleksenko" userId="741c46e5-89b3-4b36-8583-21f57a622ef4" providerId="ADAL" clId="{A071D5CE-D5F8-42C5-AAC0-47A7DCD622EF}" dt="2023-03-17T13:38:29.351" v="6475"/>
          <ac:spMkLst>
            <pc:docMk/>
            <pc:sldMk cId="1589876905" sldId="2103813165"/>
            <ac:spMk id="27" creationId="{842E1D32-A821-31D8-3896-1674DF5249CA}"/>
          </ac:spMkLst>
        </pc:spChg>
        <pc:spChg chg="add mod">
          <ac:chgData name="Oleksii Oleksenko" userId="741c46e5-89b3-4b36-8583-21f57a622ef4" providerId="ADAL" clId="{A071D5CE-D5F8-42C5-AAC0-47A7DCD622EF}" dt="2023-03-17T13:38:29.351" v="6475"/>
          <ac:spMkLst>
            <pc:docMk/>
            <pc:sldMk cId="1589876905" sldId="2103813165"/>
            <ac:spMk id="28" creationId="{25CB1407-5970-BB3B-5860-BC2858F2B680}"/>
          </ac:spMkLst>
        </pc:spChg>
        <pc:spChg chg="add mod">
          <ac:chgData name="Oleksii Oleksenko" userId="741c46e5-89b3-4b36-8583-21f57a622ef4" providerId="ADAL" clId="{A071D5CE-D5F8-42C5-AAC0-47A7DCD622EF}" dt="2023-03-17T13:38:29.351" v="6475"/>
          <ac:spMkLst>
            <pc:docMk/>
            <pc:sldMk cId="1589876905" sldId="2103813165"/>
            <ac:spMk id="29" creationId="{C54EC9A9-06E1-9A5F-8B34-715B3DEC92C2}"/>
          </ac:spMkLst>
        </pc:spChg>
        <pc:spChg chg="add mod">
          <ac:chgData name="Oleksii Oleksenko" userId="741c46e5-89b3-4b36-8583-21f57a622ef4" providerId="ADAL" clId="{A071D5CE-D5F8-42C5-AAC0-47A7DCD622EF}" dt="2023-03-17T13:38:29.351" v="6475"/>
          <ac:spMkLst>
            <pc:docMk/>
            <pc:sldMk cId="1589876905" sldId="2103813165"/>
            <ac:spMk id="30" creationId="{0F8A4E88-3D64-9A26-6447-D06E316B6A30}"/>
          </ac:spMkLst>
        </pc:spChg>
        <pc:spChg chg="add mod">
          <ac:chgData name="Oleksii Oleksenko" userId="741c46e5-89b3-4b36-8583-21f57a622ef4" providerId="ADAL" clId="{A071D5CE-D5F8-42C5-AAC0-47A7DCD622EF}" dt="2023-03-17T13:38:29.351" v="6475"/>
          <ac:spMkLst>
            <pc:docMk/>
            <pc:sldMk cId="1589876905" sldId="2103813165"/>
            <ac:spMk id="31" creationId="{DE121A79-DEA4-029A-6B86-AF79A719C489}"/>
          </ac:spMkLst>
        </pc:spChg>
        <pc:spChg chg="add mod">
          <ac:chgData name="Oleksii Oleksenko" userId="741c46e5-89b3-4b36-8583-21f57a622ef4" providerId="ADAL" clId="{A071D5CE-D5F8-42C5-AAC0-47A7DCD622EF}" dt="2023-03-17T13:38:29.351" v="6475"/>
          <ac:spMkLst>
            <pc:docMk/>
            <pc:sldMk cId="1589876905" sldId="2103813165"/>
            <ac:spMk id="32" creationId="{CA20D809-B56B-E5E1-C6D6-21F1616BAB52}"/>
          </ac:spMkLst>
        </pc:spChg>
        <pc:spChg chg="add mod">
          <ac:chgData name="Oleksii Oleksenko" userId="741c46e5-89b3-4b36-8583-21f57a622ef4" providerId="ADAL" clId="{A071D5CE-D5F8-42C5-AAC0-47A7DCD622EF}" dt="2023-03-17T13:38:29.351" v="6475"/>
          <ac:spMkLst>
            <pc:docMk/>
            <pc:sldMk cId="1589876905" sldId="2103813165"/>
            <ac:spMk id="33" creationId="{08B0BCEB-DE85-11B6-BAF9-458EAA7F7DB7}"/>
          </ac:spMkLst>
        </pc:spChg>
        <pc:spChg chg="add mod">
          <ac:chgData name="Oleksii Oleksenko" userId="741c46e5-89b3-4b36-8583-21f57a622ef4" providerId="ADAL" clId="{A071D5CE-D5F8-42C5-AAC0-47A7DCD622EF}" dt="2023-03-17T13:38:29.351" v="6475"/>
          <ac:spMkLst>
            <pc:docMk/>
            <pc:sldMk cId="1589876905" sldId="2103813165"/>
            <ac:spMk id="34" creationId="{6DEEE35D-B11B-6B71-148F-6019E95FF081}"/>
          </ac:spMkLst>
        </pc:spChg>
        <pc:spChg chg="add mod">
          <ac:chgData name="Oleksii Oleksenko" userId="741c46e5-89b3-4b36-8583-21f57a622ef4" providerId="ADAL" clId="{A071D5CE-D5F8-42C5-AAC0-47A7DCD622EF}" dt="2023-03-17T13:38:29.351" v="6475"/>
          <ac:spMkLst>
            <pc:docMk/>
            <pc:sldMk cId="1589876905" sldId="2103813165"/>
            <ac:spMk id="35" creationId="{6D12D7B0-F5B4-67FC-6850-548BF41FC010}"/>
          </ac:spMkLst>
        </pc:spChg>
        <pc:spChg chg="add mod">
          <ac:chgData name="Oleksii Oleksenko" userId="741c46e5-89b3-4b36-8583-21f57a622ef4" providerId="ADAL" clId="{A071D5CE-D5F8-42C5-AAC0-47A7DCD622EF}" dt="2023-03-17T13:38:29.351" v="6475"/>
          <ac:spMkLst>
            <pc:docMk/>
            <pc:sldMk cId="1589876905" sldId="2103813165"/>
            <ac:spMk id="36" creationId="{D99E7EAC-4964-407B-2EDC-8BB0366B37EA}"/>
          </ac:spMkLst>
        </pc:spChg>
        <pc:spChg chg="add mod">
          <ac:chgData name="Oleksii Oleksenko" userId="741c46e5-89b3-4b36-8583-21f57a622ef4" providerId="ADAL" clId="{A071D5CE-D5F8-42C5-AAC0-47A7DCD622EF}" dt="2023-03-17T13:38:29.351" v="6475"/>
          <ac:spMkLst>
            <pc:docMk/>
            <pc:sldMk cId="1589876905" sldId="2103813165"/>
            <ac:spMk id="37" creationId="{59A90526-2857-D7AC-874A-E106E1C6EBB5}"/>
          </ac:spMkLst>
        </pc:spChg>
        <pc:spChg chg="add mod">
          <ac:chgData name="Oleksii Oleksenko" userId="741c46e5-89b3-4b36-8583-21f57a622ef4" providerId="ADAL" clId="{A071D5CE-D5F8-42C5-AAC0-47A7DCD622EF}" dt="2023-03-17T13:38:29.351" v="6475"/>
          <ac:spMkLst>
            <pc:docMk/>
            <pc:sldMk cId="1589876905" sldId="2103813165"/>
            <ac:spMk id="38" creationId="{3B1BECC9-3330-FE9B-7048-8F9AC5F256CD}"/>
          </ac:spMkLst>
        </pc:spChg>
        <pc:spChg chg="add mod">
          <ac:chgData name="Oleksii Oleksenko" userId="741c46e5-89b3-4b36-8583-21f57a622ef4" providerId="ADAL" clId="{A071D5CE-D5F8-42C5-AAC0-47A7DCD622EF}" dt="2023-03-17T13:38:29.351" v="6475"/>
          <ac:spMkLst>
            <pc:docMk/>
            <pc:sldMk cId="1589876905" sldId="2103813165"/>
            <ac:spMk id="39" creationId="{F49D9CF0-24AD-2CE0-910E-7067F5136541}"/>
          </ac:spMkLst>
        </pc:spChg>
        <pc:spChg chg="add mod">
          <ac:chgData name="Oleksii Oleksenko" userId="741c46e5-89b3-4b36-8583-21f57a622ef4" providerId="ADAL" clId="{A071D5CE-D5F8-42C5-AAC0-47A7DCD622EF}" dt="2023-03-17T13:38:29.351" v="6475"/>
          <ac:spMkLst>
            <pc:docMk/>
            <pc:sldMk cId="1589876905" sldId="2103813165"/>
            <ac:spMk id="40" creationId="{AB6B926E-8135-B5D2-7F2A-F46DA91E0F02}"/>
          </ac:spMkLst>
        </pc:spChg>
        <pc:spChg chg="add mod">
          <ac:chgData name="Oleksii Oleksenko" userId="741c46e5-89b3-4b36-8583-21f57a622ef4" providerId="ADAL" clId="{A071D5CE-D5F8-42C5-AAC0-47A7DCD622EF}" dt="2023-03-17T13:38:29.351" v="6475"/>
          <ac:spMkLst>
            <pc:docMk/>
            <pc:sldMk cId="1589876905" sldId="2103813165"/>
            <ac:spMk id="41" creationId="{44CB1B1C-A5D5-7493-BD46-823A1F7EE4B9}"/>
          </ac:spMkLst>
        </pc:spChg>
        <pc:spChg chg="add mod">
          <ac:chgData name="Oleksii Oleksenko" userId="741c46e5-89b3-4b36-8583-21f57a622ef4" providerId="ADAL" clId="{A071D5CE-D5F8-42C5-AAC0-47A7DCD622EF}" dt="2023-03-17T13:38:29.351" v="6475"/>
          <ac:spMkLst>
            <pc:docMk/>
            <pc:sldMk cId="1589876905" sldId="2103813165"/>
            <ac:spMk id="42" creationId="{C66B081F-3BF6-6FF6-354D-9886478E4D60}"/>
          </ac:spMkLst>
        </pc:spChg>
        <pc:spChg chg="add mod">
          <ac:chgData name="Oleksii Oleksenko" userId="741c46e5-89b3-4b36-8583-21f57a622ef4" providerId="ADAL" clId="{A071D5CE-D5F8-42C5-AAC0-47A7DCD622EF}" dt="2023-03-17T13:38:29.351" v="6475"/>
          <ac:spMkLst>
            <pc:docMk/>
            <pc:sldMk cId="1589876905" sldId="2103813165"/>
            <ac:spMk id="43" creationId="{B20AB353-6D93-7A86-B825-921B62BF18D6}"/>
          </ac:spMkLst>
        </pc:spChg>
        <pc:spChg chg="add mod">
          <ac:chgData name="Oleksii Oleksenko" userId="741c46e5-89b3-4b36-8583-21f57a622ef4" providerId="ADAL" clId="{A071D5CE-D5F8-42C5-AAC0-47A7DCD622EF}" dt="2023-03-17T13:38:29.351" v="6475"/>
          <ac:spMkLst>
            <pc:docMk/>
            <pc:sldMk cId="1589876905" sldId="2103813165"/>
            <ac:spMk id="44" creationId="{A8184DB3-BDCA-E755-B08E-34B49BD8764C}"/>
          </ac:spMkLst>
        </pc:spChg>
        <pc:spChg chg="add mod">
          <ac:chgData name="Oleksii Oleksenko" userId="741c46e5-89b3-4b36-8583-21f57a622ef4" providerId="ADAL" clId="{A071D5CE-D5F8-42C5-AAC0-47A7DCD622EF}" dt="2023-03-17T13:38:29.351" v="6475"/>
          <ac:spMkLst>
            <pc:docMk/>
            <pc:sldMk cId="1589876905" sldId="2103813165"/>
            <ac:spMk id="45" creationId="{39B2F95F-5A43-7C41-B759-5B76BF1BCF13}"/>
          </ac:spMkLst>
        </pc:spChg>
        <pc:spChg chg="add mod">
          <ac:chgData name="Oleksii Oleksenko" userId="741c46e5-89b3-4b36-8583-21f57a622ef4" providerId="ADAL" clId="{A071D5CE-D5F8-42C5-AAC0-47A7DCD622EF}" dt="2023-03-17T13:38:29.351" v="6475"/>
          <ac:spMkLst>
            <pc:docMk/>
            <pc:sldMk cId="1589876905" sldId="2103813165"/>
            <ac:spMk id="46" creationId="{D6651041-3E92-37E1-547B-619B6D67BA84}"/>
          </ac:spMkLst>
        </pc:spChg>
        <pc:spChg chg="add mod">
          <ac:chgData name="Oleksii Oleksenko" userId="741c46e5-89b3-4b36-8583-21f57a622ef4" providerId="ADAL" clId="{A071D5CE-D5F8-42C5-AAC0-47A7DCD622EF}" dt="2023-03-17T13:38:29.351" v="6475"/>
          <ac:spMkLst>
            <pc:docMk/>
            <pc:sldMk cId="1589876905" sldId="2103813165"/>
            <ac:spMk id="47" creationId="{3835CFB0-9624-0CC2-7E6B-1319D70A0BEA}"/>
          </ac:spMkLst>
        </pc:spChg>
        <pc:spChg chg="add mod">
          <ac:chgData name="Oleksii Oleksenko" userId="741c46e5-89b3-4b36-8583-21f57a622ef4" providerId="ADAL" clId="{A071D5CE-D5F8-42C5-AAC0-47A7DCD622EF}" dt="2023-03-17T13:38:29.351" v="6475"/>
          <ac:spMkLst>
            <pc:docMk/>
            <pc:sldMk cId="1589876905" sldId="2103813165"/>
            <ac:spMk id="48" creationId="{9617E10B-6472-772C-A307-C0CE57985654}"/>
          </ac:spMkLst>
        </pc:spChg>
        <pc:spChg chg="add mod">
          <ac:chgData name="Oleksii Oleksenko" userId="741c46e5-89b3-4b36-8583-21f57a622ef4" providerId="ADAL" clId="{A071D5CE-D5F8-42C5-AAC0-47A7DCD622EF}" dt="2023-03-17T13:38:29.351" v="6475"/>
          <ac:spMkLst>
            <pc:docMk/>
            <pc:sldMk cId="1589876905" sldId="2103813165"/>
            <ac:spMk id="49" creationId="{07121415-CD2C-26FD-EA3E-55869C4E6656}"/>
          </ac:spMkLst>
        </pc:spChg>
        <pc:spChg chg="add mod">
          <ac:chgData name="Oleksii Oleksenko" userId="741c46e5-89b3-4b36-8583-21f57a622ef4" providerId="ADAL" clId="{A071D5CE-D5F8-42C5-AAC0-47A7DCD622EF}" dt="2023-03-17T13:38:29.351" v="6475"/>
          <ac:spMkLst>
            <pc:docMk/>
            <pc:sldMk cId="1589876905" sldId="2103813165"/>
            <ac:spMk id="50" creationId="{36000750-7F86-7E78-8F7A-9E38478BD806}"/>
          </ac:spMkLst>
        </pc:spChg>
        <pc:spChg chg="add mod">
          <ac:chgData name="Oleksii Oleksenko" userId="741c46e5-89b3-4b36-8583-21f57a622ef4" providerId="ADAL" clId="{A071D5CE-D5F8-42C5-AAC0-47A7DCD622EF}" dt="2023-03-17T13:38:29.351" v="6475"/>
          <ac:spMkLst>
            <pc:docMk/>
            <pc:sldMk cId="1589876905" sldId="2103813165"/>
            <ac:spMk id="51" creationId="{F96B2607-E72A-718C-69C2-46A12C04C161}"/>
          </ac:spMkLst>
        </pc:spChg>
        <pc:picChg chg="del">
          <ac:chgData name="Oleksii Oleksenko" userId="741c46e5-89b3-4b36-8583-21f57a622ef4" providerId="ADAL" clId="{A071D5CE-D5F8-42C5-AAC0-47A7DCD622EF}" dt="2023-03-17T13:17:31.634" v="5972" actId="478"/>
          <ac:picMkLst>
            <pc:docMk/>
            <pc:sldMk cId="1589876905" sldId="2103813165"/>
            <ac:picMk id="5" creationId="{FA939C16-D842-4579-880C-635D34F2C7D2}"/>
          </ac:picMkLst>
        </pc:picChg>
        <pc:picChg chg="add mod">
          <ac:chgData name="Oleksii Oleksenko" userId="741c46e5-89b3-4b36-8583-21f57a622ef4" providerId="ADAL" clId="{A071D5CE-D5F8-42C5-AAC0-47A7DCD622EF}" dt="2023-03-17T13:17:30.227" v="5971"/>
          <ac:picMkLst>
            <pc:docMk/>
            <pc:sldMk cId="1589876905" sldId="2103813165"/>
            <ac:picMk id="13" creationId="{75A2FE15-6245-A0B0-CF91-B80504C440BC}"/>
          </ac:picMkLst>
        </pc:picChg>
        <pc:cxnChg chg="del">
          <ac:chgData name="Oleksii Oleksenko" userId="741c46e5-89b3-4b36-8583-21f57a622ef4" providerId="ADAL" clId="{A071D5CE-D5F8-42C5-AAC0-47A7DCD622EF}" dt="2023-03-17T13:07:42.553" v="5698" actId="478"/>
          <ac:cxnSpMkLst>
            <pc:docMk/>
            <pc:sldMk cId="1589876905" sldId="2103813165"/>
            <ac:cxnSpMk id="3" creationId="{0430904E-81A5-4926-ADAF-84E65468F4D3}"/>
          </ac:cxnSpMkLst>
        </pc:cxnChg>
        <pc:cxnChg chg="add mod">
          <ac:chgData name="Oleksii Oleksenko" userId="741c46e5-89b3-4b36-8583-21f57a622ef4" providerId="ADAL" clId="{A071D5CE-D5F8-42C5-AAC0-47A7DCD622EF}" dt="2023-03-17T13:32:10.551" v="6345" actId="14100"/>
          <ac:cxnSpMkLst>
            <pc:docMk/>
            <pc:sldMk cId="1589876905" sldId="2103813165"/>
            <ac:cxnSpMk id="14" creationId="{C16DACD9-3C4B-135E-7CBA-04530570C06F}"/>
          </ac:cxnSpMkLst>
        </pc:cxnChg>
      </pc:sldChg>
      <pc:sldChg chg="addSp delSp modSp add mod modAnim">
        <pc:chgData name="Oleksii Oleksenko" userId="741c46e5-89b3-4b36-8583-21f57a622ef4" providerId="ADAL" clId="{A071D5CE-D5F8-42C5-AAC0-47A7DCD622EF}" dt="2023-03-17T13:32:23.060" v="6348" actId="478"/>
        <pc:sldMkLst>
          <pc:docMk/>
          <pc:sldMk cId="3624982343" sldId="2103813166"/>
        </pc:sldMkLst>
        <pc:spChg chg="add mod">
          <ac:chgData name="Oleksii Oleksenko" userId="741c46e5-89b3-4b36-8583-21f57a622ef4" providerId="ADAL" clId="{A071D5CE-D5F8-42C5-AAC0-47A7DCD622EF}" dt="2023-03-17T13:12:19.652" v="5875" actId="14100"/>
          <ac:spMkLst>
            <pc:docMk/>
            <pc:sldMk cId="3624982343" sldId="2103813166"/>
            <ac:spMk id="2" creationId="{41694A02-F0E6-A444-20BA-D30A69AAAFCA}"/>
          </ac:spMkLst>
        </pc:spChg>
        <pc:spChg chg="add mod">
          <ac:chgData name="Oleksii Oleksenko" userId="741c46e5-89b3-4b36-8583-21f57a622ef4" providerId="ADAL" clId="{A071D5CE-D5F8-42C5-AAC0-47A7DCD622EF}" dt="2023-03-17T13:12:25.594" v="5876" actId="1076"/>
          <ac:spMkLst>
            <pc:docMk/>
            <pc:sldMk cId="3624982343" sldId="2103813166"/>
            <ac:spMk id="3" creationId="{8234F069-65C1-1BD1-D77F-64530D224709}"/>
          </ac:spMkLst>
        </pc:spChg>
        <pc:spChg chg="del">
          <ac:chgData name="Oleksii Oleksenko" userId="741c46e5-89b3-4b36-8583-21f57a622ef4" providerId="ADAL" clId="{A071D5CE-D5F8-42C5-AAC0-47A7DCD622EF}" dt="2023-03-17T13:10:39.038" v="5849" actId="478"/>
          <ac:spMkLst>
            <pc:docMk/>
            <pc:sldMk cId="3624982343" sldId="2103813166"/>
            <ac:spMk id="4" creationId="{2CCC7699-15D4-437A-B8EC-5D17174E9588}"/>
          </ac:spMkLst>
        </pc:spChg>
        <pc:spChg chg="add mod">
          <ac:chgData name="Oleksii Oleksenko" userId="741c46e5-89b3-4b36-8583-21f57a622ef4" providerId="ADAL" clId="{A071D5CE-D5F8-42C5-AAC0-47A7DCD622EF}" dt="2023-03-17T13:12:39.018" v="5878" actId="1076"/>
          <ac:spMkLst>
            <pc:docMk/>
            <pc:sldMk cId="3624982343" sldId="2103813166"/>
            <ac:spMk id="7" creationId="{6AB3A0D7-FE51-E67E-1536-BF07A63B4123}"/>
          </ac:spMkLst>
        </pc:spChg>
        <pc:spChg chg="del">
          <ac:chgData name="Oleksii Oleksenko" userId="741c46e5-89b3-4b36-8583-21f57a622ef4" providerId="ADAL" clId="{A071D5CE-D5F8-42C5-AAC0-47A7DCD622EF}" dt="2023-03-17T13:31:26.886" v="6334" actId="478"/>
          <ac:spMkLst>
            <pc:docMk/>
            <pc:sldMk cId="3624982343" sldId="2103813166"/>
            <ac:spMk id="8" creationId="{ACB5AEFF-8814-523B-1C34-9D8AC46120E0}"/>
          </ac:spMkLst>
        </pc:spChg>
        <pc:spChg chg="add mod">
          <ac:chgData name="Oleksii Oleksenko" userId="741c46e5-89b3-4b36-8583-21f57a622ef4" providerId="ADAL" clId="{A071D5CE-D5F8-42C5-AAC0-47A7DCD622EF}" dt="2023-03-17T13:12:39.018" v="5878" actId="1076"/>
          <ac:spMkLst>
            <pc:docMk/>
            <pc:sldMk cId="3624982343" sldId="2103813166"/>
            <ac:spMk id="9" creationId="{BC4190F1-6C0B-3DE7-A75B-7F51DC9EB70B}"/>
          </ac:spMkLst>
        </pc:spChg>
        <pc:spChg chg="del">
          <ac:chgData name="Oleksii Oleksenko" userId="741c46e5-89b3-4b36-8583-21f57a622ef4" providerId="ADAL" clId="{A071D5CE-D5F8-42C5-AAC0-47A7DCD622EF}" dt="2023-03-17T13:31:26.886" v="6334" actId="478"/>
          <ac:spMkLst>
            <pc:docMk/>
            <pc:sldMk cId="3624982343" sldId="2103813166"/>
            <ac:spMk id="10" creationId="{C6FEC04B-DE7D-7A8E-1561-AB0594742E68}"/>
          </ac:spMkLst>
        </pc:spChg>
        <pc:spChg chg="add mod">
          <ac:chgData name="Oleksii Oleksenko" userId="741c46e5-89b3-4b36-8583-21f57a622ef4" providerId="ADAL" clId="{A071D5CE-D5F8-42C5-AAC0-47A7DCD622EF}" dt="2023-03-17T13:12:19.652" v="5875" actId="14100"/>
          <ac:spMkLst>
            <pc:docMk/>
            <pc:sldMk cId="3624982343" sldId="2103813166"/>
            <ac:spMk id="11" creationId="{0754E030-D239-BED3-DACB-F99DDCB70081}"/>
          </ac:spMkLst>
        </pc:spChg>
        <pc:spChg chg="add mod">
          <ac:chgData name="Oleksii Oleksenko" userId="741c46e5-89b3-4b36-8583-21f57a622ef4" providerId="ADAL" clId="{A071D5CE-D5F8-42C5-AAC0-47A7DCD622EF}" dt="2023-03-17T13:12:25.594" v="5876" actId="1076"/>
          <ac:spMkLst>
            <pc:docMk/>
            <pc:sldMk cId="3624982343" sldId="2103813166"/>
            <ac:spMk id="12" creationId="{AA4B348C-3C78-C927-CEBF-C7726141A878}"/>
          </ac:spMkLst>
        </pc:spChg>
        <pc:spChg chg="add mod">
          <ac:chgData name="Oleksii Oleksenko" userId="741c46e5-89b3-4b36-8583-21f57a622ef4" providerId="ADAL" clId="{A071D5CE-D5F8-42C5-AAC0-47A7DCD622EF}" dt="2023-03-17T13:12:39.018" v="5878" actId="1076"/>
          <ac:spMkLst>
            <pc:docMk/>
            <pc:sldMk cId="3624982343" sldId="2103813166"/>
            <ac:spMk id="13" creationId="{8CA47A9F-9366-402A-678A-48CE31D61261}"/>
          </ac:spMkLst>
        </pc:spChg>
        <pc:spChg chg="add mod">
          <ac:chgData name="Oleksii Oleksenko" userId="741c46e5-89b3-4b36-8583-21f57a622ef4" providerId="ADAL" clId="{A071D5CE-D5F8-42C5-AAC0-47A7DCD622EF}" dt="2023-03-17T13:12:39.018" v="5878" actId="1076"/>
          <ac:spMkLst>
            <pc:docMk/>
            <pc:sldMk cId="3624982343" sldId="2103813166"/>
            <ac:spMk id="14" creationId="{2A12AB9A-40AF-71F7-95E6-567D6562680A}"/>
          </ac:spMkLst>
        </pc:spChg>
        <pc:spChg chg="add mod">
          <ac:chgData name="Oleksii Oleksenko" userId="741c46e5-89b3-4b36-8583-21f57a622ef4" providerId="ADAL" clId="{A071D5CE-D5F8-42C5-AAC0-47A7DCD622EF}" dt="2023-03-17T13:12:19.652" v="5875" actId="14100"/>
          <ac:spMkLst>
            <pc:docMk/>
            <pc:sldMk cId="3624982343" sldId="2103813166"/>
            <ac:spMk id="15" creationId="{A5D2EB64-E369-F31B-3482-40EE4C6DD638}"/>
          </ac:spMkLst>
        </pc:spChg>
        <pc:spChg chg="add mod">
          <ac:chgData name="Oleksii Oleksenko" userId="741c46e5-89b3-4b36-8583-21f57a622ef4" providerId="ADAL" clId="{A071D5CE-D5F8-42C5-AAC0-47A7DCD622EF}" dt="2023-03-17T13:12:25.594" v="5876" actId="1076"/>
          <ac:spMkLst>
            <pc:docMk/>
            <pc:sldMk cId="3624982343" sldId="2103813166"/>
            <ac:spMk id="16" creationId="{6A4BB142-5BE7-03FA-2249-C63505D7E49A}"/>
          </ac:spMkLst>
        </pc:spChg>
        <pc:spChg chg="add mod">
          <ac:chgData name="Oleksii Oleksenko" userId="741c46e5-89b3-4b36-8583-21f57a622ef4" providerId="ADAL" clId="{A071D5CE-D5F8-42C5-AAC0-47A7DCD622EF}" dt="2023-03-17T13:12:39.018" v="5878" actId="1076"/>
          <ac:spMkLst>
            <pc:docMk/>
            <pc:sldMk cId="3624982343" sldId="2103813166"/>
            <ac:spMk id="17" creationId="{3D082683-0B5F-4DDF-191E-DA82D615A579}"/>
          </ac:spMkLst>
        </pc:spChg>
        <pc:spChg chg="add mod">
          <ac:chgData name="Oleksii Oleksenko" userId="741c46e5-89b3-4b36-8583-21f57a622ef4" providerId="ADAL" clId="{A071D5CE-D5F8-42C5-AAC0-47A7DCD622EF}" dt="2023-03-17T13:12:39.018" v="5878" actId="1076"/>
          <ac:spMkLst>
            <pc:docMk/>
            <pc:sldMk cId="3624982343" sldId="2103813166"/>
            <ac:spMk id="18" creationId="{FF20494B-193C-244B-00CE-D0FC9B342C94}"/>
          </ac:spMkLst>
        </pc:spChg>
        <pc:spChg chg="add mod">
          <ac:chgData name="Oleksii Oleksenko" userId="741c46e5-89b3-4b36-8583-21f57a622ef4" providerId="ADAL" clId="{A071D5CE-D5F8-42C5-AAC0-47A7DCD622EF}" dt="2023-03-17T13:12:19.652" v="5875" actId="14100"/>
          <ac:spMkLst>
            <pc:docMk/>
            <pc:sldMk cId="3624982343" sldId="2103813166"/>
            <ac:spMk id="19" creationId="{FA853713-7BBC-7980-EBB9-5BE699522A43}"/>
          </ac:spMkLst>
        </pc:spChg>
        <pc:spChg chg="add mod">
          <ac:chgData name="Oleksii Oleksenko" userId="741c46e5-89b3-4b36-8583-21f57a622ef4" providerId="ADAL" clId="{A071D5CE-D5F8-42C5-AAC0-47A7DCD622EF}" dt="2023-03-17T13:12:25.594" v="5876" actId="1076"/>
          <ac:spMkLst>
            <pc:docMk/>
            <pc:sldMk cId="3624982343" sldId="2103813166"/>
            <ac:spMk id="20" creationId="{10AB5A2B-D9E5-0CAC-11C9-62A4BD390F13}"/>
          </ac:spMkLst>
        </pc:spChg>
        <pc:spChg chg="add mod">
          <ac:chgData name="Oleksii Oleksenko" userId="741c46e5-89b3-4b36-8583-21f57a622ef4" providerId="ADAL" clId="{A071D5CE-D5F8-42C5-AAC0-47A7DCD622EF}" dt="2023-03-17T13:12:39.018" v="5878" actId="1076"/>
          <ac:spMkLst>
            <pc:docMk/>
            <pc:sldMk cId="3624982343" sldId="2103813166"/>
            <ac:spMk id="21" creationId="{F00DEEBA-569F-EE17-35DF-17D0D0549E3B}"/>
          </ac:spMkLst>
        </pc:spChg>
        <pc:spChg chg="add mod">
          <ac:chgData name="Oleksii Oleksenko" userId="741c46e5-89b3-4b36-8583-21f57a622ef4" providerId="ADAL" clId="{A071D5CE-D5F8-42C5-AAC0-47A7DCD622EF}" dt="2023-03-17T13:12:39.018" v="5878" actId="1076"/>
          <ac:spMkLst>
            <pc:docMk/>
            <pc:sldMk cId="3624982343" sldId="2103813166"/>
            <ac:spMk id="22" creationId="{EF110888-68A1-2BF3-86A2-085DEC28C30F}"/>
          </ac:spMkLst>
        </pc:spChg>
        <pc:spChg chg="add mod">
          <ac:chgData name="Oleksii Oleksenko" userId="741c46e5-89b3-4b36-8583-21f57a622ef4" providerId="ADAL" clId="{A071D5CE-D5F8-42C5-AAC0-47A7DCD622EF}" dt="2023-03-17T13:12:19.652" v="5875" actId="14100"/>
          <ac:spMkLst>
            <pc:docMk/>
            <pc:sldMk cId="3624982343" sldId="2103813166"/>
            <ac:spMk id="23" creationId="{9DF6E105-0A57-B2D0-5F01-9D6580A140AF}"/>
          </ac:spMkLst>
        </pc:spChg>
        <pc:spChg chg="add mod">
          <ac:chgData name="Oleksii Oleksenko" userId="741c46e5-89b3-4b36-8583-21f57a622ef4" providerId="ADAL" clId="{A071D5CE-D5F8-42C5-AAC0-47A7DCD622EF}" dt="2023-03-17T13:12:25.594" v="5876" actId="1076"/>
          <ac:spMkLst>
            <pc:docMk/>
            <pc:sldMk cId="3624982343" sldId="2103813166"/>
            <ac:spMk id="24" creationId="{E72CBA1D-F870-CD32-5624-6C8349E99F65}"/>
          </ac:spMkLst>
        </pc:spChg>
        <pc:spChg chg="add mod">
          <ac:chgData name="Oleksii Oleksenko" userId="741c46e5-89b3-4b36-8583-21f57a622ef4" providerId="ADAL" clId="{A071D5CE-D5F8-42C5-AAC0-47A7DCD622EF}" dt="2023-03-17T13:12:39.018" v="5878" actId="1076"/>
          <ac:spMkLst>
            <pc:docMk/>
            <pc:sldMk cId="3624982343" sldId="2103813166"/>
            <ac:spMk id="25" creationId="{EB069721-82CD-9493-826A-13BCC8CF263D}"/>
          </ac:spMkLst>
        </pc:spChg>
        <pc:spChg chg="add mod">
          <ac:chgData name="Oleksii Oleksenko" userId="741c46e5-89b3-4b36-8583-21f57a622ef4" providerId="ADAL" clId="{A071D5CE-D5F8-42C5-AAC0-47A7DCD622EF}" dt="2023-03-17T13:12:39.018" v="5878" actId="1076"/>
          <ac:spMkLst>
            <pc:docMk/>
            <pc:sldMk cId="3624982343" sldId="2103813166"/>
            <ac:spMk id="26" creationId="{5B291023-E76B-267F-5581-C78FD562D42F}"/>
          </ac:spMkLst>
        </pc:spChg>
        <pc:spChg chg="add mod">
          <ac:chgData name="Oleksii Oleksenko" userId="741c46e5-89b3-4b36-8583-21f57a622ef4" providerId="ADAL" clId="{A071D5CE-D5F8-42C5-AAC0-47A7DCD622EF}" dt="2023-03-17T13:12:19.652" v="5875" actId="14100"/>
          <ac:spMkLst>
            <pc:docMk/>
            <pc:sldMk cId="3624982343" sldId="2103813166"/>
            <ac:spMk id="27" creationId="{D712906E-136A-9249-2EDC-B17E1AD439F1}"/>
          </ac:spMkLst>
        </pc:spChg>
        <pc:spChg chg="add mod">
          <ac:chgData name="Oleksii Oleksenko" userId="741c46e5-89b3-4b36-8583-21f57a622ef4" providerId="ADAL" clId="{A071D5CE-D5F8-42C5-AAC0-47A7DCD622EF}" dt="2023-03-17T13:12:25.594" v="5876" actId="1076"/>
          <ac:spMkLst>
            <pc:docMk/>
            <pc:sldMk cId="3624982343" sldId="2103813166"/>
            <ac:spMk id="28" creationId="{C986F335-D619-D392-A5BF-0BCCD6B29D69}"/>
          </ac:spMkLst>
        </pc:spChg>
        <pc:spChg chg="add mod">
          <ac:chgData name="Oleksii Oleksenko" userId="741c46e5-89b3-4b36-8583-21f57a622ef4" providerId="ADAL" clId="{A071D5CE-D5F8-42C5-AAC0-47A7DCD622EF}" dt="2023-03-17T13:12:39.018" v="5878" actId="1076"/>
          <ac:spMkLst>
            <pc:docMk/>
            <pc:sldMk cId="3624982343" sldId="2103813166"/>
            <ac:spMk id="29" creationId="{60C6A8B5-90C5-681C-EE00-69C9C0F3C1F9}"/>
          </ac:spMkLst>
        </pc:spChg>
        <pc:spChg chg="add mod">
          <ac:chgData name="Oleksii Oleksenko" userId="741c46e5-89b3-4b36-8583-21f57a622ef4" providerId="ADAL" clId="{A071D5CE-D5F8-42C5-AAC0-47A7DCD622EF}" dt="2023-03-17T13:12:39.018" v="5878" actId="1076"/>
          <ac:spMkLst>
            <pc:docMk/>
            <pc:sldMk cId="3624982343" sldId="2103813166"/>
            <ac:spMk id="30" creationId="{85EA5516-50FD-852C-FC5E-CBB7996E0CB2}"/>
          </ac:spMkLst>
        </pc:spChg>
        <pc:spChg chg="add mod">
          <ac:chgData name="Oleksii Oleksenko" userId="741c46e5-89b3-4b36-8583-21f57a622ef4" providerId="ADAL" clId="{A071D5CE-D5F8-42C5-AAC0-47A7DCD622EF}" dt="2023-03-17T13:12:19.652" v="5875" actId="14100"/>
          <ac:spMkLst>
            <pc:docMk/>
            <pc:sldMk cId="3624982343" sldId="2103813166"/>
            <ac:spMk id="31" creationId="{55C9AD00-A01C-8358-CDA6-0F36B9007AEE}"/>
          </ac:spMkLst>
        </pc:spChg>
        <pc:spChg chg="add mod">
          <ac:chgData name="Oleksii Oleksenko" userId="741c46e5-89b3-4b36-8583-21f57a622ef4" providerId="ADAL" clId="{A071D5CE-D5F8-42C5-AAC0-47A7DCD622EF}" dt="2023-03-17T13:12:25.594" v="5876" actId="1076"/>
          <ac:spMkLst>
            <pc:docMk/>
            <pc:sldMk cId="3624982343" sldId="2103813166"/>
            <ac:spMk id="32" creationId="{D13083D9-19F9-6005-5133-93CCAB72DE2C}"/>
          </ac:spMkLst>
        </pc:spChg>
        <pc:spChg chg="add mod">
          <ac:chgData name="Oleksii Oleksenko" userId="741c46e5-89b3-4b36-8583-21f57a622ef4" providerId="ADAL" clId="{A071D5CE-D5F8-42C5-AAC0-47A7DCD622EF}" dt="2023-03-17T13:12:39.018" v="5878" actId="1076"/>
          <ac:spMkLst>
            <pc:docMk/>
            <pc:sldMk cId="3624982343" sldId="2103813166"/>
            <ac:spMk id="33" creationId="{84E21FC7-8EE8-1F05-25C1-DBEF125E29BC}"/>
          </ac:spMkLst>
        </pc:spChg>
        <pc:spChg chg="add mod">
          <ac:chgData name="Oleksii Oleksenko" userId="741c46e5-89b3-4b36-8583-21f57a622ef4" providerId="ADAL" clId="{A071D5CE-D5F8-42C5-AAC0-47A7DCD622EF}" dt="2023-03-17T13:12:39.018" v="5878" actId="1076"/>
          <ac:spMkLst>
            <pc:docMk/>
            <pc:sldMk cId="3624982343" sldId="2103813166"/>
            <ac:spMk id="34" creationId="{B7607E1C-D199-63D0-08DB-94CCEBBF29BA}"/>
          </ac:spMkLst>
        </pc:spChg>
        <pc:spChg chg="add mod">
          <ac:chgData name="Oleksii Oleksenko" userId="741c46e5-89b3-4b36-8583-21f57a622ef4" providerId="ADAL" clId="{A071D5CE-D5F8-42C5-AAC0-47A7DCD622EF}" dt="2023-03-17T13:12:19.652" v="5875" actId="14100"/>
          <ac:spMkLst>
            <pc:docMk/>
            <pc:sldMk cId="3624982343" sldId="2103813166"/>
            <ac:spMk id="35" creationId="{2A700CA5-2B0F-93CD-1796-2EDF19DDAD57}"/>
          </ac:spMkLst>
        </pc:spChg>
        <pc:spChg chg="add mod">
          <ac:chgData name="Oleksii Oleksenko" userId="741c46e5-89b3-4b36-8583-21f57a622ef4" providerId="ADAL" clId="{A071D5CE-D5F8-42C5-AAC0-47A7DCD622EF}" dt="2023-03-17T13:12:25.594" v="5876" actId="1076"/>
          <ac:spMkLst>
            <pc:docMk/>
            <pc:sldMk cId="3624982343" sldId="2103813166"/>
            <ac:spMk id="36" creationId="{09DE2401-32EF-201A-7D8C-CF2C8996403C}"/>
          </ac:spMkLst>
        </pc:spChg>
        <pc:spChg chg="add mod">
          <ac:chgData name="Oleksii Oleksenko" userId="741c46e5-89b3-4b36-8583-21f57a622ef4" providerId="ADAL" clId="{A071D5CE-D5F8-42C5-AAC0-47A7DCD622EF}" dt="2023-03-17T13:12:39.018" v="5878" actId="1076"/>
          <ac:spMkLst>
            <pc:docMk/>
            <pc:sldMk cId="3624982343" sldId="2103813166"/>
            <ac:spMk id="37" creationId="{3A00D157-BF42-0ECE-6865-7CB0BA906DF3}"/>
          </ac:spMkLst>
        </pc:spChg>
        <pc:spChg chg="add mod">
          <ac:chgData name="Oleksii Oleksenko" userId="741c46e5-89b3-4b36-8583-21f57a622ef4" providerId="ADAL" clId="{A071D5CE-D5F8-42C5-AAC0-47A7DCD622EF}" dt="2023-03-17T13:12:39.018" v="5878" actId="1076"/>
          <ac:spMkLst>
            <pc:docMk/>
            <pc:sldMk cId="3624982343" sldId="2103813166"/>
            <ac:spMk id="38" creationId="{DE679C4C-894A-2EF6-27ED-6DF7A19F7316}"/>
          </ac:spMkLst>
        </pc:spChg>
        <pc:spChg chg="add mod">
          <ac:chgData name="Oleksii Oleksenko" userId="741c46e5-89b3-4b36-8583-21f57a622ef4" providerId="ADAL" clId="{A071D5CE-D5F8-42C5-AAC0-47A7DCD622EF}" dt="2023-03-17T13:12:19.652" v="5875" actId="14100"/>
          <ac:spMkLst>
            <pc:docMk/>
            <pc:sldMk cId="3624982343" sldId="2103813166"/>
            <ac:spMk id="39" creationId="{740EF6B0-A78E-3BBC-D46B-AB921B884F8D}"/>
          </ac:spMkLst>
        </pc:spChg>
        <pc:spChg chg="add mod">
          <ac:chgData name="Oleksii Oleksenko" userId="741c46e5-89b3-4b36-8583-21f57a622ef4" providerId="ADAL" clId="{A071D5CE-D5F8-42C5-AAC0-47A7DCD622EF}" dt="2023-03-17T13:12:04.943" v="5874" actId="1076"/>
          <ac:spMkLst>
            <pc:docMk/>
            <pc:sldMk cId="3624982343" sldId="2103813166"/>
            <ac:spMk id="40" creationId="{6B931239-0E06-4875-34CF-08A00D7AED7C}"/>
          </ac:spMkLst>
        </pc:spChg>
        <pc:spChg chg="add del mod">
          <ac:chgData name="Oleksii Oleksenko" userId="741c46e5-89b3-4b36-8583-21f57a622ef4" providerId="ADAL" clId="{A071D5CE-D5F8-42C5-AAC0-47A7DCD622EF}" dt="2023-03-17T13:18:27.966" v="5980" actId="478"/>
          <ac:spMkLst>
            <pc:docMk/>
            <pc:sldMk cId="3624982343" sldId="2103813166"/>
            <ac:spMk id="41" creationId="{E39356C8-FBCA-0581-2F5D-04657055678D}"/>
          </ac:spMkLst>
        </pc:spChg>
        <pc:spChg chg="add del mod">
          <ac:chgData name="Oleksii Oleksenko" userId="741c46e5-89b3-4b36-8583-21f57a622ef4" providerId="ADAL" clId="{A071D5CE-D5F8-42C5-AAC0-47A7DCD622EF}" dt="2023-03-17T13:17:20.036" v="5968" actId="478"/>
          <ac:spMkLst>
            <pc:docMk/>
            <pc:sldMk cId="3624982343" sldId="2103813166"/>
            <ac:spMk id="42" creationId="{7C59ABC0-2212-E530-E03C-B55DFC711D61}"/>
          </ac:spMkLst>
        </pc:spChg>
        <pc:spChg chg="add mod">
          <ac:chgData name="Oleksii Oleksenko" userId="741c46e5-89b3-4b36-8583-21f57a622ef4" providerId="ADAL" clId="{A071D5CE-D5F8-42C5-AAC0-47A7DCD622EF}" dt="2023-03-17T13:20:25.986" v="6020" actId="1076"/>
          <ac:spMkLst>
            <pc:docMk/>
            <pc:sldMk cId="3624982343" sldId="2103813166"/>
            <ac:spMk id="43" creationId="{897EFFC9-78D7-3AE5-7712-B2ACA1EF915E}"/>
          </ac:spMkLst>
        </pc:spChg>
        <pc:spChg chg="add del mod">
          <ac:chgData name="Oleksii Oleksenko" userId="741c46e5-89b3-4b36-8583-21f57a622ef4" providerId="ADAL" clId="{A071D5CE-D5F8-42C5-AAC0-47A7DCD622EF}" dt="2023-03-17T13:15:35.380" v="5930" actId="21"/>
          <ac:spMkLst>
            <pc:docMk/>
            <pc:sldMk cId="3624982343" sldId="2103813166"/>
            <ac:spMk id="49" creationId="{0D2CA99D-75BA-3CD6-B115-24BB32D75CD0}"/>
          </ac:spMkLst>
        </pc:spChg>
        <pc:spChg chg="add mod">
          <ac:chgData name="Oleksii Oleksenko" userId="741c46e5-89b3-4b36-8583-21f57a622ef4" providerId="ADAL" clId="{A071D5CE-D5F8-42C5-AAC0-47A7DCD622EF}" dt="2023-03-17T13:15:20.485" v="5926" actId="688"/>
          <ac:spMkLst>
            <pc:docMk/>
            <pc:sldMk cId="3624982343" sldId="2103813166"/>
            <ac:spMk id="50" creationId="{05E85ED9-F216-8CF6-BDE9-64ED8C8EBC6E}"/>
          </ac:spMkLst>
        </pc:spChg>
        <pc:spChg chg="add mod">
          <ac:chgData name="Oleksii Oleksenko" userId="741c46e5-89b3-4b36-8583-21f57a622ef4" providerId="ADAL" clId="{A071D5CE-D5F8-42C5-AAC0-47A7DCD622EF}" dt="2023-03-17T13:17:20.319" v="5969"/>
          <ac:spMkLst>
            <pc:docMk/>
            <pc:sldMk cId="3624982343" sldId="2103813166"/>
            <ac:spMk id="54" creationId="{26469F94-CBAC-33FA-7B2F-3A558C822E8E}"/>
          </ac:spMkLst>
        </pc:spChg>
        <pc:spChg chg="add del mod">
          <ac:chgData name="Oleksii Oleksenko" userId="741c46e5-89b3-4b36-8583-21f57a622ef4" providerId="ADAL" clId="{A071D5CE-D5F8-42C5-AAC0-47A7DCD622EF}" dt="2023-03-17T13:32:19.798" v="6346" actId="478"/>
          <ac:spMkLst>
            <pc:docMk/>
            <pc:sldMk cId="3624982343" sldId="2103813166"/>
            <ac:spMk id="55" creationId="{B2CE5D3D-9F40-2E48-4254-4850FEA5702C}"/>
          </ac:spMkLst>
        </pc:spChg>
        <pc:spChg chg="add del mod">
          <ac:chgData name="Oleksii Oleksenko" userId="741c46e5-89b3-4b36-8583-21f57a622ef4" providerId="ADAL" clId="{A071D5CE-D5F8-42C5-AAC0-47A7DCD622EF}" dt="2023-03-17T13:32:19.798" v="6346" actId="478"/>
          <ac:spMkLst>
            <pc:docMk/>
            <pc:sldMk cId="3624982343" sldId="2103813166"/>
            <ac:spMk id="56" creationId="{8F9AF390-9DA5-AEAE-D033-D77A2746B335}"/>
          </ac:spMkLst>
        </pc:spChg>
        <pc:spChg chg="add mod">
          <ac:chgData name="Oleksii Oleksenko" userId="741c46e5-89b3-4b36-8583-21f57a622ef4" providerId="ADAL" clId="{A071D5CE-D5F8-42C5-AAC0-47A7DCD622EF}" dt="2023-03-17T13:32:20.148" v="6347"/>
          <ac:spMkLst>
            <pc:docMk/>
            <pc:sldMk cId="3624982343" sldId="2103813166"/>
            <ac:spMk id="58" creationId="{0CDEC30B-0116-BA9B-80F3-8D5534BBC1E9}"/>
          </ac:spMkLst>
        </pc:spChg>
        <pc:spChg chg="add mod">
          <ac:chgData name="Oleksii Oleksenko" userId="741c46e5-89b3-4b36-8583-21f57a622ef4" providerId="ADAL" clId="{A071D5CE-D5F8-42C5-AAC0-47A7DCD622EF}" dt="2023-03-17T13:32:20.148" v="6347"/>
          <ac:spMkLst>
            <pc:docMk/>
            <pc:sldMk cId="3624982343" sldId="2103813166"/>
            <ac:spMk id="59" creationId="{97CAD219-DCA1-72EE-39FA-35D391FC2FCE}"/>
          </ac:spMkLst>
        </pc:spChg>
        <pc:picChg chg="mod">
          <ac:chgData name="Oleksii Oleksenko" userId="741c46e5-89b3-4b36-8583-21f57a622ef4" providerId="ADAL" clId="{A071D5CE-D5F8-42C5-AAC0-47A7DCD622EF}" dt="2023-03-17T13:11:32.988" v="5867" actId="1076"/>
          <ac:picMkLst>
            <pc:docMk/>
            <pc:sldMk cId="3624982343" sldId="2103813166"/>
            <ac:picMk id="5" creationId="{FA939C16-D842-4579-880C-635D34F2C7D2}"/>
          </ac:picMkLst>
        </pc:picChg>
        <pc:cxnChg chg="add mod">
          <ac:chgData name="Oleksii Oleksenko" userId="741c46e5-89b3-4b36-8583-21f57a622ef4" providerId="ADAL" clId="{A071D5CE-D5F8-42C5-AAC0-47A7DCD622EF}" dt="2023-03-17T13:31:26.886" v="6334" actId="478"/>
          <ac:cxnSpMkLst>
            <pc:docMk/>
            <pc:sldMk cId="3624982343" sldId="2103813166"/>
            <ac:cxnSpMk id="44" creationId="{4E81BED5-2A2A-C893-92BD-C53ADAA83573}"/>
          </ac:cxnSpMkLst>
        </pc:cxnChg>
        <pc:cxnChg chg="add">
          <ac:chgData name="Oleksii Oleksenko" userId="741c46e5-89b3-4b36-8583-21f57a622ef4" providerId="ADAL" clId="{A071D5CE-D5F8-42C5-AAC0-47A7DCD622EF}" dt="2023-03-17T13:13:02.594" v="5879" actId="11529"/>
          <ac:cxnSpMkLst>
            <pc:docMk/>
            <pc:sldMk cId="3624982343" sldId="2103813166"/>
            <ac:cxnSpMk id="48" creationId="{3E161FF8-7F02-B143-B1A7-5293CDB74CE2}"/>
          </ac:cxnSpMkLst>
        </pc:cxnChg>
        <pc:cxnChg chg="add del mod">
          <ac:chgData name="Oleksii Oleksenko" userId="741c46e5-89b3-4b36-8583-21f57a622ef4" providerId="ADAL" clId="{A071D5CE-D5F8-42C5-AAC0-47A7DCD622EF}" dt="2023-03-17T13:15:37.510" v="5931" actId="21"/>
          <ac:cxnSpMkLst>
            <pc:docMk/>
            <pc:sldMk cId="3624982343" sldId="2103813166"/>
            <ac:cxnSpMk id="51" creationId="{CBD96613-7CCD-FE07-DB67-F38D6A6F500E}"/>
          </ac:cxnSpMkLst>
        </pc:cxnChg>
        <pc:cxnChg chg="add del mod">
          <ac:chgData name="Oleksii Oleksenko" userId="741c46e5-89b3-4b36-8583-21f57a622ef4" providerId="ADAL" clId="{A071D5CE-D5F8-42C5-AAC0-47A7DCD622EF}" dt="2023-03-17T13:32:23.060" v="6348" actId="478"/>
          <ac:cxnSpMkLst>
            <pc:docMk/>
            <pc:sldMk cId="3624982343" sldId="2103813166"/>
            <ac:cxnSpMk id="57" creationId="{E5A20AE8-F777-B515-27E9-70AD45D7523A}"/>
          </ac:cxnSpMkLst>
        </pc:cxnChg>
      </pc:sldChg>
      <pc:sldChg chg="addSp delSp modSp add mod">
        <pc:chgData name="Oleksii Oleksenko" userId="741c46e5-89b3-4b36-8583-21f57a622ef4" providerId="ADAL" clId="{A071D5CE-D5F8-42C5-AAC0-47A7DCD622EF}" dt="2023-03-17T13:34:19.583" v="6369" actId="14100"/>
        <pc:sldMkLst>
          <pc:docMk/>
          <pc:sldMk cId="3010309549" sldId="2103813167"/>
        </pc:sldMkLst>
        <pc:spChg chg="add mod">
          <ac:chgData name="Oleksii Oleksenko" userId="741c46e5-89b3-4b36-8583-21f57a622ef4" providerId="ADAL" clId="{A071D5CE-D5F8-42C5-AAC0-47A7DCD622EF}" dt="2023-03-17T13:16:17.475" v="5942" actId="207"/>
          <ac:spMkLst>
            <pc:docMk/>
            <pc:sldMk cId="3010309549" sldId="2103813167"/>
            <ac:spMk id="4" creationId="{2DB4164C-9EB2-1034-F699-BD5B50CF32EF}"/>
          </ac:spMkLst>
        </pc:spChg>
        <pc:spChg chg="del">
          <ac:chgData name="Oleksii Oleksenko" userId="741c46e5-89b3-4b36-8583-21f57a622ef4" providerId="ADAL" clId="{A071D5CE-D5F8-42C5-AAC0-47A7DCD622EF}" dt="2023-03-17T13:31:33.750" v="6336" actId="478"/>
          <ac:spMkLst>
            <pc:docMk/>
            <pc:sldMk cId="3010309549" sldId="2103813167"/>
            <ac:spMk id="8" creationId="{ACB5AEFF-8814-523B-1C34-9D8AC46120E0}"/>
          </ac:spMkLst>
        </pc:spChg>
        <pc:spChg chg="del">
          <ac:chgData name="Oleksii Oleksenko" userId="741c46e5-89b3-4b36-8583-21f57a622ef4" providerId="ADAL" clId="{A071D5CE-D5F8-42C5-AAC0-47A7DCD622EF}" dt="2023-03-17T13:31:33.750" v="6336" actId="478"/>
          <ac:spMkLst>
            <pc:docMk/>
            <pc:sldMk cId="3010309549" sldId="2103813167"/>
            <ac:spMk id="10" creationId="{C6FEC04B-DE7D-7A8E-1561-AB0594742E68}"/>
          </ac:spMkLst>
        </pc:spChg>
        <pc:spChg chg="mod">
          <ac:chgData name="Oleksii Oleksenko" userId="741c46e5-89b3-4b36-8583-21f57a622ef4" providerId="ADAL" clId="{A071D5CE-D5F8-42C5-AAC0-47A7DCD622EF}" dt="2023-03-17T13:16:14.255" v="5941" actId="207"/>
          <ac:spMkLst>
            <pc:docMk/>
            <pc:sldMk cId="3010309549" sldId="2103813167"/>
            <ac:spMk id="42" creationId="{7C59ABC0-2212-E530-E03C-B55DFC711D61}"/>
          </ac:spMkLst>
        </pc:spChg>
        <pc:spChg chg="del">
          <ac:chgData name="Oleksii Oleksenko" userId="741c46e5-89b3-4b36-8583-21f57a622ef4" providerId="ADAL" clId="{A071D5CE-D5F8-42C5-AAC0-47A7DCD622EF}" dt="2023-03-17T13:20:29.936" v="6021" actId="478"/>
          <ac:spMkLst>
            <pc:docMk/>
            <pc:sldMk cId="3010309549" sldId="2103813167"/>
            <ac:spMk id="43" creationId="{897EFFC9-78D7-3AE5-7712-B2ACA1EF915E}"/>
          </ac:spMkLst>
        </pc:spChg>
        <pc:spChg chg="add mod">
          <ac:chgData name="Oleksii Oleksenko" userId="741c46e5-89b3-4b36-8583-21f57a622ef4" providerId="ADAL" clId="{A071D5CE-D5F8-42C5-AAC0-47A7DCD622EF}" dt="2023-03-17T13:15:51.351" v="5936" actId="1076"/>
          <ac:spMkLst>
            <pc:docMk/>
            <pc:sldMk cId="3010309549" sldId="2103813167"/>
            <ac:spMk id="47" creationId="{119C02B5-FB31-CCBA-00DD-422942E941DE}"/>
          </ac:spMkLst>
        </pc:spChg>
        <pc:spChg chg="del mod">
          <ac:chgData name="Oleksii Oleksenko" userId="741c46e5-89b3-4b36-8583-21f57a622ef4" providerId="ADAL" clId="{A071D5CE-D5F8-42C5-AAC0-47A7DCD622EF}" dt="2023-03-17T13:14:36.020" v="5916" actId="478"/>
          <ac:spMkLst>
            <pc:docMk/>
            <pc:sldMk cId="3010309549" sldId="2103813167"/>
            <ac:spMk id="49" creationId="{0D2CA99D-75BA-3CD6-B115-24BB32D75CD0}"/>
          </ac:spMkLst>
        </pc:spChg>
        <pc:spChg chg="del">
          <ac:chgData name="Oleksii Oleksenko" userId="741c46e5-89b3-4b36-8583-21f57a622ef4" providerId="ADAL" clId="{A071D5CE-D5F8-42C5-AAC0-47A7DCD622EF}" dt="2023-03-17T13:14:38.060" v="5917" actId="478"/>
          <ac:spMkLst>
            <pc:docMk/>
            <pc:sldMk cId="3010309549" sldId="2103813167"/>
            <ac:spMk id="50" creationId="{05E85ED9-F216-8CF6-BDE9-64ED8C8EBC6E}"/>
          </ac:spMkLst>
        </pc:spChg>
        <pc:spChg chg="add mod">
          <ac:chgData name="Oleksii Oleksenko" userId="741c46e5-89b3-4b36-8583-21f57a622ef4" providerId="ADAL" clId="{A071D5CE-D5F8-42C5-AAC0-47A7DCD622EF}" dt="2023-03-17T13:15:56.613" v="5938" actId="1076"/>
          <ac:spMkLst>
            <pc:docMk/>
            <pc:sldMk cId="3010309549" sldId="2103813167"/>
            <ac:spMk id="51" creationId="{85DAE687-808B-2E95-7CA0-1F83AA1CE504}"/>
          </ac:spMkLst>
        </pc:spChg>
        <pc:spChg chg="add del mod">
          <ac:chgData name="Oleksii Oleksenko" userId="741c46e5-89b3-4b36-8583-21f57a622ef4" providerId="ADAL" clId="{A071D5CE-D5F8-42C5-AAC0-47A7DCD622EF}" dt="2023-03-17T13:16:50.228" v="5961" actId="478"/>
          <ac:spMkLst>
            <pc:docMk/>
            <pc:sldMk cId="3010309549" sldId="2103813167"/>
            <ac:spMk id="52" creationId="{84524200-D5E0-FA43-5783-634E7964A488}"/>
          </ac:spMkLst>
        </pc:spChg>
        <pc:spChg chg="add mod">
          <ac:chgData name="Oleksii Oleksenko" userId="741c46e5-89b3-4b36-8583-21f57a622ef4" providerId="ADAL" clId="{A071D5CE-D5F8-42C5-AAC0-47A7DCD622EF}" dt="2023-03-17T13:20:30.344" v="6022"/>
          <ac:spMkLst>
            <pc:docMk/>
            <pc:sldMk cId="3010309549" sldId="2103813167"/>
            <ac:spMk id="53" creationId="{F027E013-0F20-DA3A-2C66-73A2F8D325BA}"/>
          </ac:spMkLst>
        </pc:spChg>
        <pc:spChg chg="add del mod">
          <ac:chgData name="Oleksii Oleksenko" userId="741c46e5-89b3-4b36-8583-21f57a622ef4" providerId="ADAL" clId="{A071D5CE-D5F8-42C5-AAC0-47A7DCD622EF}" dt="2023-03-17T13:32:27.742" v="6349" actId="478"/>
          <ac:spMkLst>
            <pc:docMk/>
            <pc:sldMk cId="3010309549" sldId="2103813167"/>
            <ac:spMk id="54" creationId="{406988A1-8C1A-B1A5-C8CF-FB72F5CEEC85}"/>
          </ac:spMkLst>
        </pc:spChg>
        <pc:spChg chg="add del mod">
          <ac:chgData name="Oleksii Oleksenko" userId="741c46e5-89b3-4b36-8583-21f57a622ef4" providerId="ADAL" clId="{A071D5CE-D5F8-42C5-AAC0-47A7DCD622EF}" dt="2023-03-17T13:32:27.742" v="6349" actId="478"/>
          <ac:spMkLst>
            <pc:docMk/>
            <pc:sldMk cId="3010309549" sldId="2103813167"/>
            <ac:spMk id="55" creationId="{6FC90329-06E9-40D6-CA72-F9E8B7AF7253}"/>
          </ac:spMkLst>
        </pc:spChg>
        <pc:spChg chg="add mod">
          <ac:chgData name="Oleksii Oleksenko" userId="741c46e5-89b3-4b36-8583-21f57a622ef4" providerId="ADAL" clId="{A071D5CE-D5F8-42C5-AAC0-47A7DCD622EF}" dt="2023-03-17T13:32:28.103" v="6350"/>
          <ac:spMkLst>
            <pc:docMk/>
            <pc:sldMk cId="3010309549" sldId="2103813167"/>
            <ac:spMk id="57" creationId="{FB570BB2-F1BB-8E73-DCF7-7CD406D17752}"/>
          </ac:spMkLst>
        </pc:spChg>
        <pc:spChg chg="add mod">
          <ac:chgData name="Oleksii Oleksenko" userId="741c46e5-89b3-4b36-8583-21f57a622ef4" providerId="ADAL" clId="{A071D5CE-D5F8-42C5-AAC0-47A7DCD622EF}" dt="2023-03-17T13:32:28.103" v="6350"/>
          <ac:spMkLst>
            <pc:docMk/>
            <pc:sldMk cId="3010309549" sldId="2103813167"/>
            <ac:spMk id="58" creationId="{E9B013BC-5550-EB99-0183-B156DCC32CE8}"/>
          </ac:spMkLst>
        </pc:spChg>
        <pc:spChg chg="add mod">
          <ac:chgData name="Oleksii Oleksenko" userId="741c46e5-89b3-4b36-8583-21f57a622ef4" providerId="ADAL" clId="{A071D5CE-D5F8-42C5-AAC0-47A7DCD622EF}" dt="2023-03-17T13:34:00.232" v="6363"/>
          <ac:spMkLst>
            <pc:docMk/>
            <pc:sldMk cId="3010309549" sldId="2103813167"/>
            <ac:spMk id="59" creationId="{B1F90D23-4ADA-F01F-19EE-F2FCAA5C187C}"/>
          </ac:spMkLst>
        </pc:spChg>
        <pc:cxnChg chg="del mod">
          <ac:chgData name="Oleksii Oleksenko" userId="741c46e5-89b3-4b36-8583-21f57a622ef4" providerId="ADAL" clId="{A071D5CE-D5F8-42C5-AAC0-47A7DCD622EF}" dt="2023-03-17T13:32:27.742" v="6349" actId="478"/>
          <ac:cxnSpMkLst>
            <pc:docMk/>
            <pc:sldMk cId="3010309549" sldId="2103813167"/>
            <ac:cxnSpMk id="44" creationId="{4E81BED5-2A2A-C893-92BD-C53ADAA83573}"/>
          </ac:cxnSpMkLst>
        </pc:cxnChg>
        <pc:cxnChg chg="add mod">
          <ac:chgData name="Oleksii Oleksenko" userId="741c46e5-89b3-4b36-8583-21f57a622ef4" providerId="ADAL" clId="{A071D5CE-D5F8-42C5-AAC0-47A7DCD622EF}" dt="2023-03-17T13:34:19.583" v="6369" actId="14100"/>
          <ac:cxnSpMkLst>
            <pc:docMk/>
            <pc:sldMk cId="3010309549" sldId="2103813167"/>
            <ac:cxnSpMk id="45" creationId="{011737D1-E9B3-5D2E-D2E3-82F150521952}"/>
          </ac:cxnSpMkLst>
        </pc:cxnChg>
        <pc:cxnChg chg="add del mod">
          <ac:chgData name="Oleksii Oleksenko" userId="741c46e5-89b3-4b36-8583-21f57a622ef4" providerId="ADAL" clId="{A071D5CE-D5F8-42C5-AAC0-47A7DCD622EF}" dt="2023-03-17T13:15:44.365" v="5934"/>
          <ac:cxnSpMkLst>
            <pc:docMk/>
            <pc:sldMk cId="3010309549" sldId="2103813167"/>
            <ac:cxnSpMk id="46" creationId="{76BDD490-0844-3FF8-1738-7DDFD2404727}"/>
          </ac:cxnSpMkLst>
        </pc:cxnChg>
        <pc:cxnChg chg="add mod">
          <ac:chgData name="Oleksii Oleksenko" userId="741c46e5-89b3-4b36-8583-21f57a622ef4" providerId="ADAL" clId="{A071D5CE-D5F8-42C5-AAC0-47A7DCD622EF}" dt="2023-03-17T13:32:28.103" v="6350"/>
          <ac:cxnSpMkLst>
            <pc:docMk/>
            <pc:sldMk cId="3010309549" sldId="2103813167"/>
            <ac:cxnSpMk id="56" creationId="{41704977-EA7D-9CFD-D111-A23D596B5371}"/>
          </ac:cxnSpMkLst>
        </pc:cxnChg>
        <pc:cxnChg chg="add mod">
          <ac:chgData name="Oleksii Oleksenko" userId="741c46e5-89b3-4b36-8583-21f57a622ef4" providerId="ADAL" clId="{A071D5CE-D5F8-42C5-AAC0-47A7DCD622EF}" dt="2023-03-17T13:34:17.007" v="6368" actId="14100"/>
          <ac:cxnSpMkLst>
            <pc:docMk/>
            <pc:sldMk cId="3010309549" sldId="2103813167"/>
            <ac:cxnSpMk id="61" creationId="{BC148D49-457C-CAB7-6BB3-3A0DB364A626}"/>
          </ac:cxnSpMkLst>
        </pc:cxnChg>
      </pc:sldChg>
      <pc:sldChg chg="add del">
        <pc:chgData name="Oleksii Oleksenko" userId="741c46e5-89b3-4b36-8583-21f57a622ef4" providerId="ADAL" clId="{A071D5CE-D5F8-42C5-AAC0-47A7DCD622EF}" dt="2023-03-17T13:17:11.349" v="5966" actId="47"/>
        <pc:sldMkLst>
          <pc:docMk/>
          <pc:sldMk cId="2504434775" sldId="2103813168"/>
        </pc:sldMkLst>
      </pc:sldChg>
      <pc:sldChg chg="add del">
        <pc:chgData name="Oleksii Oleksenko" userId="741c46e5-89b3-4b36-8583-21f57a622ef4" providerId="ADAL" clId="{A071D5CE-D5F8-42C5-AAC0-47A7DCD622EF}" dt="2023-03-17T13:16:43.415" v="5960" actId="47"/>
        <pc:sldMkLst>
          <pc:docMk/>
          <pc:sldMk cId="3067527388" sldId="2103813169"/>
        </pc:sldMkLst>
      </pc:sldChg>
      <pc:sldChg chg="addSp delSp modSp add mod">
        <pc:chgData name="Oleksii Oleksenko" userId="741c46e5-89b3-4b36-8583-21f57a622ef4" providerId="ADAL" clId="{A071D5CE-D5F8-42C5-AAC0-47A7DCD622EF}" dt="2023-03-17T13:33:54.103" v="6362" actId="1076"/>
        <pc:sldMkLst>
          <pc:docMk/>
          <pc:sldMk cId="25719842" sldId="2103813170"/>
        </pc:sldMkLst>
        <pc:spChg chg="del">
          <ac:chgData name="Oleksii Oleksenko" userId="741c46e5-89b3-4b36-8583-21f57a622ef4" providerId="ADAL" clId="{A071D5CE-D5F8-42C5-AAC0-47A7DCD622EF}" dt="2023-03-17T13:32:34.583" v="6351" actId="478"/>
          <ac:spMkLst>
            <pc:docMk/>
            <pc:sldMk cId="25719842" sldId="2103813170"/>
            <ac:spMk id="8" creationId="{ACB5AEFF-8814-523B-1C34-9D8AC46120E0}"/>
          </ac:spMkLst>
        </pc:spChg>
        <pc:spChg chg="del">
          <ac:chgData name="Oleksii Oleksenko" userId="741c46e5-89b3-4b36-8583-21f57a622ef4" providerId="ADAL" clId="{A071D5CE-D5F8-42C5-AAC0-47A7DCD622EF}" dt="2023-03-17T13:32:34.583" v="6351" actId="478"/>
          <ac:spMkLst>
            <pc:docMk/>
            <pc:sldMk cId="25719842" sldId="2103813170"/>
            <ac:spMk id="10" creationId="{C6FEC04B-DE7D-7A8E-1561-AB0594742E68}"/>
          </ac:spMkLst>
        </pc:spChg>
        <pc:spChg chg="del">
          <ac:chgData name="Oleksii Oleksenko" userId="741c46e5-89b3-4b36-8583-21f57a622ef4" providerId="ADAL" clId="{A071D5CE-D5F8-42C5-AAC0-47A7DCD622EF}" dt="2023-03-17T13:20:33.473" v="6023" actId="478"/>
          <ac:spMkLst>
            <pc:docMk/>
            <pc:sldMk cId="25719842" sldId="2103813170"/>
            <ac:spMk id="43" creationId="{897EFFC9-78D7-3AE5-7712-B2ACA1EF915E}"/>
          </ac:spMkLst>
        </pc:spChg>
        <pc:spChg chg="add mod">
          <ac:chgData name="Oleksii Oleksenko" userId="741c46e5-89b3-4b36-8583-21f57a622ef4" providerId="ADAL" clId="{A071D5CE-D5F8-42C5-AAC0-47A7DCD622EF}" dt="2023-03-17T13:20:33.824" v="6024"/>
          <ac:spMkLst>
            <pc:docMk/>
            <pc:sldMk cId="25719842" sldId="2103813170"/>
            <ac:spMk id="46" creationId="{CC5FBAC4-BD3B-AA84-ED2F-51A8CF2246ED}"/>
          </ac:spMkLst>
        </pc:spChg>
        <pc:spChg chg="mod">
          <ac:chgData name="Oleksii Oleksenko" userId="741c46e5-89b3-4b36-8583-21f57a622ef4" providerId="ADAL" clId="{A071D5CE-D5F8-42C5-AAC0-47A7DCD622EF}" dt="2023-03-17T13:16:54.023" v="5962" actId="1076"/>
          <ac:spMkLst>
            <pc:docMk/>
            <pc:sldMk cId="25719842" sldId="2103813170"/>
            <ac:spMk id="47" creationId="{119C02B5-FB31-CCBA-00DD-422942E941DE}"/>
          </ac:spMkLst>
        </pc:spChg>
        <pc:spChg chg="add mod">
          <ac:chgData name="Oleksii Oleksenko" userId="741c46e5-89b3-4b36-8583-21f57a622ef4" providerId="ADAL" clId="{A071D5CE-D5F8-42C5-AAC0-47A7DCD622EF}" dt="2023-03-17T13:32:34.955" v="6352"/>
          <ac:spMkLst>
            <pc:docMk/>
            <pc:sldMk cId="25719842" sldId="2103813170"/>
            <ac:spMk id="50" creationId="{5FB3BF6D-B8D3-F72B-AF94-E3E390D8575E}"/>
          </ac:spMkLst>
        </pc:spChg>
        <pc:spChg chg="mod">
          <ac:chgData name="Oleksii Oleksenko" userId="741c46e5-89b3-4b36-8583-21f57a622ef4" providerId="ADAL" clId="{A071D5CE-D5F8-42C5-AAC0-47A7DCD622EF}" dt="2023-03-17T13:16:59.968" v="5964" actId="1076"/>
          <ac:spMkLst>
            <pc:docMk/>
            <pc:sldMk cId="25719842" sldId="2103813170"/>
            <ac:spMk id="51" creationId="{85DAE687-808B-2E95-7CA0-1F83AA1CE504}"/>
          </ac:spMkLst>
        </pc:spChg>
        <pc:spChg chg="add mod">
          <ac:chgData name="Oleksii Oleksenko" userId="741c46e5-89b3-4b36-8583-21f57a622ef4" providerId="ADAL" clId="{A071D5CE-D5F8-42C5-AAC0-47A7DCD622EF}" dt="2023-03-17T13:32:34.955" v="6352"/>
          <ac:spMkLst>
            <pc:docMk/>
            <pc:sldMk cId="25719842" sldId="2103813170"/>
            <ac:spMk id="53" creationId="{F7F9CD75-C7D6-C0B7-5971-54983F254AF7}"/>
          </ac:spMkLst>
        </pc:spChg>
        <pc:spChg chg="add mod">
          <ac:chgData name="Oleksii Oleksenko" userId="741c46e5-89b3-4b36-8583-21f57a622ef4" providerId="ADAL" clId="{A071D5CE-D5F8-42C5-AAC0-47A7DCD622EF}" dt="2023-03-17T13:33:54.103" v="6362" actId="1076"/>
          <ac:spMkLst>
            <pc:docMk/>
            <pc:sldMk cId="25719842" sldId="2103813170"/>
            <ac:spMk id="54" creationId="{DB4200C3-FE64-9B69-4209-FEF57F1F36F4}"/>
          </ac:spMkLst>
        </pc:spChg>
        <pc:cxnChg chg="del mod">
          <ac:chgData name="Oleksii Oleksenko" userId="741c46e5-89b3-4b36-8583-21f57a622ef4" providerId="ADAL" clId="{A071D5CE-D5F8-42C5-AAC0-47A7DCD622EF}" dt="2023-03-17T13:32:34.583" v="6351" actId="478"/>
          <ac:cxnSpMkLst>
            <pc:docMk/>
            <pc:sldMk cId="25719842" sldId="2103813170"/>
            <ac:cxnSpMk id="44" creationId="{4E81BED5-2A2A-C893-92BD-C53ADAA83573}"/>
          </ac:cxnSpMkLst>
        </pc:cxnChg>
        <pc:cxnChg chg="del">
          <ac:chgData name="Oleksii Oleksenko" userId="741c46e5-89b3-4b36-8583-21f57a622ef4" providerId="ADAL" clId="{A071D5CE-D5F8-42C5-AAC0-47A7DCD622EF}" dt="2023-03-17T13:17:01.525" v="5965" actId="478"/>
          <ac:cxnSpMkLst>
            <pc:docMk/>
            <pc:sldMk cId="25719842" sldId="2103813170"/>
            <ac:cxnSpMk id="45" creationId="{011737D1-E9B3-5D2E-D2E3-82F150521952}"/>
          </ac:cxnSpMkLst>
        </pc:cxnChg>
        <pc:cxnChg chg="add mod">
          <ac:chgData name="Oleksii Oleksenko" userId="741c46e5-89b3-4b36-8583-21f57a622ef4" providerId="ADAL" clId="{A071D5CE-D5F8-42C5-AAC0-47A7DCD622EF}" dt="2023-03-17T13:32:34.955" v="6352"/>
          <ac:cxnSpMkLst>
            <pc:docMk/>
            <pc:sldMk cId="25719842" sldId="2103813170"/>
            <ac:cxnSpMk id="49" creationId="{60C35682-004C-2D10-6C61-2DB29FF63C50}"/>
          </ac:cxnSpMkLst>
        </pc:cxnChg>
      </pc:sldChg>
      <pc:sldChg chg="addSp delSp modSp add mod">
        <pc:chgData name="Oleksii Oleksenko" userId="741c46e5-89b3-4b36-8583-21f57a622ef4" providerId="ADAL" clId="{A071D5CE-D5F8-42C5-AAC0-47A7DCD622EF}" dt="2023-03-17T13:35:23.801" v="6398" actId="20577"/>
        <pc:sldMkLst>
          <pc:docMk/>
          <pc:sldMk cId="871612378" sldId="2103813171"/>
        </pc:sldMkLst>
        <pc:spChg chg="del">
          <ac:chgData name="Oleksii Oleksenko" userId="741c46e5-89b3-4b36-8583-21f57a622ef4" providerId="ADAL" clId="{A071D5CE-D5F8-42C5-AAC0-47A7DCD622EF}" dt="2023-03-17T13:32:38.975" v="6353" actId="478"/>
          <ac:spMkLst>
            <pc:docMk/>
            <pc:sldMk cId="871612378" sldId="2103813171"/>
            <ac:spMk id="8" creationId="{ACB5AEFF-8814-523B-1C34-9D8AC46120E0}"/>
          </ac:spMkLst>
        </pc:spChg>
        <pc:spChg chg="del">
          <ac:chgData name="Oleksii Oleksenko" userId="741c46e5-89b3-4b36-8583-21f57a622ef4" providerId="ADAL" clId="{A071D5CE-D5F8-42C5-AAC0-47A7DCD622EF}" dt="2023-03-17T13:32:38.975" v="6353" actId="478"/>
          <ac:spMkLst>
            <pc:docMk/>
            <pc:sldMk cId="871612378" sldId="2103813171"/>
            <ac:spMk id="10" creationId="{C6FEC04B-DE7D-7A8E-1561-AB0594742E68}"/>
          </ac:spMkLst>
        </pc:spChg>
        <pc:spChg chg="del">
          <ac:chgData name="Oleksii Oleksenko" userId="741c46e5-89b3-4b36-8583-21f57a622ef4" providerId="ADAL" clId="{A071D5CE-D5F8-42C5-AAC0-47A7DCD622EF}" dt="2023-03-17T13:20:36.569" v="6025" actId="478"/>
          <ac:spMkLst>
            <pc:docMk/>
            <pc:sldMk cId="871612378" sldId="2103813171"/>
            <ac:spMk id="43" creationId="{897EFFC9-78D7-3AE5-7712-B2ACA1EF915E}"/>
          </ac:spMkLst>
        </pc:spChg>
        <pc:spChg chg="add mod">
          <ac:chgData name="Oleksii Oleksenko" userId="741c46e5-89b3-4b36-8583-21f57a622ef4" providerId="ADAL" clId="{A071D5CE-D5F8-42C5-AAC0-47A7DCD622EF}" dt="2023-03-17T13:20:06.001" v="6017" actId="1076"/>
          <ac:spMkLst>
            <pc:docMk/>
            <pc:sldMk cId="871612378" sldId="2103813171"/>
            <ac:spMk id="45" creationId="{F8499BDA-D883-984B-E19F-EC82CA9D1AE9}"/>
          </ac:spMkLst>
        </pc:spChg>
        <pc:spChg chg="add mod">
          <ac:chgData name="Oleksii Oleksenko" userId="741c46e5-89b3-4b36-8583-21f57a622ef4" providerId="ADAL" clId="{A071D5CE-D5F8-42C5-AAC0-47A7DCD622EF}" dt="2023-03-17T13:35:23.801" v="6398" actId="20577"/>
          <ac:spMkLst>
            <pc:docMk/>
            <pc:sldMk cId="871612378" sldId="2103813171"/>
            <ac:spMk id="46" creationId="{0D284B1A-7E45-0986-01ED-2221DEEB38AC}"/>
          </ac:spMkLst>
        </pc:spChg>
        <pc:spChg chg="del mod">
          <ac:chgData name="Oleksii Oleksenko" userId="741c46e5-89b3-4b36-8583-21f57a622ef4" providerId="ADAL" clId="{A071D5CE-D5F8-42C5-AAC0-47A7DCD622EF}" dt="2023-03-17T13:18:49.342" v="5983" actId="478"/>
          <ac:spMkLst>
            <pc:docMk/>
            <pc:sldMk cId="871612378" sldId="2103813171"/>
            <ac:spMk id="47" creationId="{119C02B5-FB31-CCBA-00DD-422942E941DE}"/>
          </ac:spMkLst>
        </pc:spChg>
        <pc:spChg chg="add mod">
          <ac:chgData name="Oleksii Oleksenko" userId="741c46e5-89b3-4b36-8583-21f57a622ef4" providerId="ADAL" clId="{A071D5CE-D5F8-42C5-AAC0-47A7DCD622EF}" dt="2023-03-17T13:20:36.798" v="6026"/>
          <ac:spMkLst>
            <pc:docMk/>
            <pc:sldMk cId="871612378" sldId="2103813171"/>
            <ac:spMk id="49" creationId="{CD683144-0029-C33B-B8A5-9C6D4B4DE1DC}"/>
          </ac:spMkLst>
        </pc:spChg>
        <pc:spChg chg="del">
          <ac:chgData name="Oleksii Oleksenko" userId="741c46e5-89b3-4b36-8583-21f57a622ef4" providerId="ADAL" clId="{A071D5CE-D5F8-42C5-AAC0-47A7DCD622EF}" dt="2023-03-17T13:18:45.246" v="5981" actId="478"/>
          <ac:spMkLst>
            <pc:docMk/>
            <pc:sldMk cId="871612378" sldId="2103813171"/>
            <ac:spMk id="51" creationId="{85DAE687-808B-2E95-7CA0-1F83AA1CE504}"/>
          </ac:spMkLst>
        </pc:spChg>
        <pc:spChg chg="add mod">
          <ac:chgData name="Oleksii Oleksenko" userId="741c46e5-89b3-4b36-8583-21f57a622ef4" providerId="ADAL" clId="{A071D5CE-D5F8-42C5-AAC0-47A7DCD622EF}" dt="2023-03-17T13:32:39.288" v="6354"/>
          <ac:spMkLst>
            <pc:docMk/>
            <pc:sldMk cId="871612378" sldId="2103813171"/>
            <ac:spMk id="53" creationId="{AB6603C5-F092-FBBB-165B-5477007E5E82}"/>
          </ac:spMkLst>
        </pc:spChg>
        <pc:spChg chg="add mod">
          <ac:chgData name="Oleksii Oleksenko" userId="741c46e5-89b3-4b36-8583-21f57a622ef4" providerId="ADAL" clId="{A071D5CE-D5F8-42C5-AAC0-47A7DCD622EF}" dt="2023-03-17T13:32:39.288" v="6354"/>
          <ac:spMkLst>
            <pc:docMk/>
            <pc:sldMk cId="871612378" sldId="2103813171"/>
            <ac:spMk id="54" creationId="{B20C978E-50FD-1142-545F-C99AA93F2EE1}"/>
          </ac:spMkLst>
        </pc:spChg>
        <pc:spChg chg="add mod">
          <ac:chgData name="Oleksii Oleksenko" userId="741c46e5-89b3-4b36-8583-21f57a622ef4" providerId="ADAL" clId="{A071D5CE-D5F8-42C5-AAC0-47A7DCD622EF}" dt="2023-03-17T13:33:38.057" v="6359" actId="1076"/>
          <ac:spMkLst>
            <pc:docMk/>
            <pc:sldMk cId="871612378" sldId="2103813171"/>
            <ac:spMk id="55" creationId="{8E70200F-B47E-FC28-59D5-D4F09252C5F6}"/>
          </ac:spMkLst>
        </pc:spChg>
        <pc:cxnChg chg="del mod">
          <ac:chgData name="Oleksii Oleksenko" userId="741c46e5-89b3-4b36-8583-21f57a622ef4" providerId="ADAL" clId="{A071D5CE-D5F8-42C5-AAC0-47A7DCD622EF}" dt="2023-03-17T13:32:38.975" v="6353" actId="478"/>
          <ac:cxnSpMkLst>
            <pc:docMk/>
            <pc:sldMk cId="871612378" sldId="2103813171"/>
            <ac:cxnSpMk id="44" creationId="{4E81BED5-2A2A-C893-92BD-C53ADAA83573}"/>
          </ac:cxnSpMkLst>
        </pc:cxnChg>
        <pc:cxnChg chg="add mod">
          <ac:chgData name="Oleksii Oleksenko" userId="741c46e5-89b3-4b36-8583-21f57a622ef4" providerId="ADAL" clId="{A071D5CE-D5F8-42C5-AAC0-47A7DCD622EF}" dt="2023-03-17T13:32:39.288" v="6354"/>
          <ac:cxnSpMkLst>
            <pc:docMk/>
            <pc:sldMk cId="871612378" sldId="2103813171"/>
            <ac:cxnSpMk id="50" creationId="{8BBC1C43-7DE0-0CD5-6A9F-B8C319C0E06C}"/>
          </ac:cxnSpMkLst>
        </pc:cxnChg>
      </pc:sldChg>
      <pc:sldChg chg="addSp modSp add mod">
        <pc:chgData name="Oleksii Oleksenko" userId="741c46e5-89b3-4b36-8583-21f57a622ef4" providerId="ADAL" clId="{A071D5CE-D5F8-42C5-AAC0-47A7DCD622EF}" dt="2023-03-17T13:18:10.389" v="5979" actId="1582"/>
        <pc:sldMkLst>
          <pc:docMk/>
          <pc:sldMk cId="2644837984" sldId="2103813172"/>
        </pc:sldMkLst>
        <pc:spChg chg="add mod">
          <ac:chgData name="Oleksii Oleksenko" userId="741c46e5-89b3-4b36-8583-21f57a622ef4" providerId="ADAL" clId="{A071D5CE-D5F8-42C5-AAC0-47A7DCD622EF}" dt="2023-03-17T13:18:10.389" v="5979" actId="1582"/>
          <ac:spMkLst>
            <pc:docMk/>
            <pc:sldMk cId="2644837984" sldId="2103813172"/>
            <ac:spMk id="3" creationId="{E5C968EC-CF02-2254-00A9-71E5C6CACDDD}"/>
          </ac:spMkLst>
        </pc:spChg>
      </pc:sldChg>
      <pc:sldChg chg="new del">
        <pc:chgData name="Oleksii Oleksenko" userId="741c46e5-89b3-4b36-8583-21f57a622ef4" providerId="ADAL" clId="{A071D5CE-D5F8-42C5-AAC0-47A7DCD622EF}" dt="2023-03-17T13:22:15.469" v="6097" actId="47"/>
        <pc:sldMkLst>
          <pc:docMk/>
          <pc:sldMk cId="2907196623" sldId="2103813173"/>
        </pc:sldMkLst>
      </pc:sldChg>
      <pc:sldChg chg="addSp delSp modSp add mod">
        <pc:chgData name="Oleksii Oleksenko" userId="741c46e5-89b3-4b36-8583-21f57a622ef4" providerId="ADAL" clId="{A071D5CE-D5F8-42C5-AAC0-47A7DCD622EF}" dt="2023-03-17T13:38:52.277" v="6476" actId="478"/>
        <pc:sldMkLst>
          <pc:docMk/>
          <pc:sldMk cId="2880564766" sldId="2103813174"/>
        </pc:sldMkLst>
        <pc:spChg chg="add del mod">
          <ac:chgData name="Oleksii Oleksenko" userId="741c46e5-89b3-4b36-8583-21f57a622ef4" providerId="ADAL" clId="{A071D5CE-D5F8-42C5-AAC0-47A7DCD622EF}" dt="2023-03-17T13:38:52.277" v="6476" actId="478"/>
          <ac:spMkLst>
            <pc:docMk/>
            <pc:sldMk cId="2880564766" sldId="2103813174"/>
            <ac:spMk id="4" creationId="{EAF52146-BAA5-A825-11E4-ECD7C9A9EE03}"/>
          </ac:spMkLst>
        </pc:spChg>
        <pc:spChg chg="mod">
          <ac:chgData name="Oleksii Oleksenko" userId="741c46e5-89b3-4b36-8583-21f57a622ef4" providerId="ADAL" clId="{A071D5CE-D5F8-42C5-AAC0-47A7DCD622EF}" dt="2023-03-17T13:22:20.907" v="6105" actId="20577"/>
          <ac:spMkLst>
            <pc:docMk/>
            <pc:sldMk cId="2880564766" sldId="2103813174"/>
            <ac:spMk id="6" creationId="{73E08647-06B2-BE4A-3A73-EC5EC835CDD7}"/>
          </ac:spMkLst>
        </pc:spChg>
        <pc:spChg chg="add del mod">
          <ac:chgData name="Oleksii Oleksenko" userId="741c46e5-89b3-4b36-8583-21f57a622ef4" providerId="ADAL" clId="{A071D5CE-D5F8-42C5-AAC0-47A7DCD622EF}" dt="2023-03-17T13:38:52.277" v="6476" actId="478"/>
          <ac:spMkLst>
            <pc:docMk/>
            <pc:sldMk cId="2880564766" sldId="2103813174"/>
            <ac:spMk id="7" creationId="{FD867748-1447-9ED2-BF4A-EBBD7E38163C}"/>
          </ac:spMkLst>
        </pc:spChg>
        <pc:spChg chg="del">
          <ac:chgData name="Oleksii Oleksenko" userId="741c46e5-89b3-4b36-8583-21f57a622ef4" providerId="ADAL" clId="{A071D5CE-D5F8-42C5-AAC0-47A7DCD622EF}" dt="2023-03-17T13:33:05.533" v="6355" actId="478"/>
          <ac:spMkLst>
            <pc:docMk/>
            <pc:sldMk cId="2880564766" sldId="2103813174"/>
            <ac:spMk id="8" creationId="{ACB5AEFF-8814-523B-1C34-9D8AC46120E0}"/>
          </ac:spMkLst>
        </pc:spChg>
        <pc:spChg chg="add del mod">
          <ac:chgData name="Oleksii Oleksenko" userId="741c46e5-89b3-4b36-8583-21f57a622ef4" providerId="ADAL" clId="{A071D5CE-D5F8-42C5-AAC0-47A7DCD622EF}" dt="2023-03-17T13:35:57.968" v="6411" actId="478"/>
          <ac:spMkLst>
            <pc:docMk/>
            <pc:sldMk cId="2880564766" sldId="2103813174"/>
            <ac:spMk id="9" creationId="{D1F8D107-C96D-1B6A-ED48-16A728E2AABF}"/>
          </ac:spMkLst>
        </pc:spChg>
        <pc:spChg chg="del">
          <ac:chgData name="Oleksii Oleksenko" userId="741c46e5-89b3-4b36-8583-21f57a622ef4" providerId="ADAL" clId="{A071D5CE-D5F8-42C5-AAC0-47A7DCD622EF}" dt="2023-03-17T13:33:05.533" v="6355" actId="478"/>
          <ac:spMkLst>
            <pc:docMk/>
            <pc:sldMk cId="2880564766" sldId="2103813174"/>
            <ac:spMk id="10" creationId="{C6FEC04B-DE7D-7A8E-1561-AB0594742E68}"/>
          </ac:spMkLst>
        </pc:spChg>
        <pc:spChg chg="add del mod">
          <ac:chgData name="Oleksii Oleksenko" userId="741c46e5-89b3-4b36-8583-21f57a622ef4" providerId="ADAL" clId="{A071D5CE-D5F8-42C5-AAC0-47A7DCD622EF}" dt="2023-03-17T13:38:52.277" v="6476" actId="478"/>
          <ac:spMkLst>
            <pc:docMk/>
            <pc:sldMk cId="2880564766" sldId="2103813174"/>
            <ac:spMk id="11" creationId="{75938FB3-AB14-036C-E5A6-082CF5DA43A0}"/>
          </ac:spMkLst>
        </pc:spChg>
        <pc:spChg chg="add del mod">
          <ac:chgData name="Oleksii Oleksenko" userId="741c46e5-89b3-4b36-8583-21f57a622ef4" providerId="ADAL" clId="{A071D5CE-D5F8-42C5-AAC0-47A7DCD622EF}" dt="2023-03-17T13:38:52.277" v="6476" actId="478"/>
          <ac:spMkLst>
            <pc:docMk/>
            <pc:sldMk cId="2880564766" sldId="2103813174"/>
            <ac:spMk id="12" creationId="{9B437DB6-1C07-9CDD-263B-026B45A35ECB}"/>
          </ac:spMkLst>
        </pc:spChg>
        <pc:spChg chg="add del mod">
          <ac:chgData name="Oleksii Oleksenko" userId="741c46e5-89b3-4b36-8583-21f57a622ef4" providerId="ADAL" clId="{A071D5CE-D5F8-42C5-AAC0-47A7DCD622EF}" dt="2023-03-17T13:38:52.277" v="6476" actId="478"/>
          <ac:spMkLst>
            <pc:docMk/>
            <pc:sldMk cId="2880564766" sldId="2103813174"/>
            <ac:spMk id="15" creationId="{BCA76EC3-69E0-B40D-2AD8-5BF78471A910}"/>
          </ac:spMkLst>
        </pc:spChg>
        <pc:spChg chg="add del mod">
          <ac:chgData name="Oleksii Oleksenko" userId="741c46e5-89b3-4b36-8583-21f57a622ef4" providerId="ADAL" clId="{A071D5CE-D5F8-42C5-AAC0-47A7DCD622EF}" dt="2023-03-17T13:38:52.277" v="6476" actId="478"/>
          <ac:spMkLst>
            <pc:docMk/>
            <pc:sldMk cId="2880564766" sldId="2103813174"/>
            <ac:spMk id="16" creationId="{69F203CA-608C-D75F-5E48-FFAEAD845213}"/>
          </ac:spMkLst>
        </pc:spChg>
        <pc:spChg chg="add del mod">
          <ac:chgData name="Oleksii Oleksenko" userId="741c46e5-89b3-4b36-8583-21f57a622ef4" providerId="ADAL" clId="{A071D5CE-D5F8-42C5-AAC0-47A7DCD622EF}" dt="2023-03-17T13:38:52.277" v="6476" actId="478"/>
          <ac:spMkLst>
            <pc:docMk/>
            <pc:sldMk cId="2880564766" sldId="2103813174"/>
            <ac:spMk id="17" creationId="{6D9BE236-15C3-940F-46DB-B024E0DDA6BB}"/>
          </ac:spMkLst>
        </pc:spChg>
        <pc:spChg chg="add mod">
          <ac:chgData name="Oleksii Oleksenko" userId="741c46e5-89b3-4b36-8583-21f57a622ef4" providerId="ADAL" clId="{A071D5CE-D5F8-42C5-AAC0-47A7DCD622EF}" dt="2023-03-17T13:33:05.858" v="6356"/>
          <ac:spMkLst>
            <pc:docMk/>
            <pc:sldMk cId="2880564766" sldId="2103813174"/>
            <ac:spMk id="19" creationId="{23505EF7-DD39-B0A1-0C11-7DEE00D5C8F2}"/>
          </ac:spMkLst>
        </pc:spChg>
        <pc:spChg chg="add mod">
          <ac:chgData name="Oleksii Oleksenko" userId="741c46e5-89b3-4b36-8583-21f57a622ef4" providerId="ADAL" clId="{A071D5CE-D5F8-42C5-AAC0-47A7DCD622EF}" dt="2023-03-17T13:33:05.858" v="6356"/>
          <ac:spMkLst>
            <pc:docMk/>
            <pc:sldMk cId="2880564766" sldId="2103813174"/>
            <ac:spMk id="20" creationId="{F3D4DB7F-BAE9-68C8-2A60-A9A77B93C1CA}"/>
          </ac:spMkLst>
        </pc:spChg>
        <pc:spChg chg="add del mod">
          <ac:chgData name="Oleksii Oleksenko" userId="741c46e5-89b3-4b36-8583-21f57a622ef4" providerId="ADAL" clId="{A071D5CE-D5F8-42C5-AAC0-47A7DCD622EF}" dt="2023-03-17T13:38:52.277" v="6476" actId="478"/>
          <ac:spMkLst>
            <pc:docMk/>
            <pc:sldMk cId="2880564766" sldId="2103813174"/>
            <ac:spMk id="21" creationId="{F3E5BC77-CB4A-E127-EF1B-0A7977591B2A}"/>
          </ac:spMkLst>
        </pc:spChg>
        <pc:spChg chg="add del mod">
          <ac:chgData name="Oleksii Oleksenko" userId="741c46e5-89b3-4b36-8583-21f57a622ef4" providerId="ADAL" clId="{A071D5CE-D5F8-42C5-AAC0-47A7DCD622EF}" dt="2023-03-17T13:38:52.277" v="6476" actId="478"/>
          <ac:spMkLst>
            <pc:docMk/>
            <pc:sldMk cId="2880564766" sldId="2103813174"/>
            <ac:spMk id="22" creationId="{CB32BEAD-A855-8CB9-374C-0ED27DE66DC5}"/>
          </ac:spMkLst>
        </pc:spChg>
        <pc:graphicFrameChg chg="add mod modGraphic">
          <ac:chgData name="Oleksii Oleksenko" userId="741c46e5-89b3-4b36-8583-21f57a622ef4" providerId="ADAL" clId="{A071D5CE-D5F8-42C5-AAC0-47A7DCD622EF}" dt="2023-03-17T13:23:04.294" v="6114" actId="14100"/>
          <ac:graphicFrameMkLst>
            <pc:docMk/>
            <pc:sldMk cId="2880564766" sldId="2103813174"/>
            <ac:graphicFrameMk id="3" creationId="{7F297C60-49F2-1A48-927D-B9F2D4BE95D9}"/>
          </ac:graphicFrameMkLst>
        </pc:graphicFrameChg>
        <pc:picChg chg="add mod">
          <ac:chgData name="Oleksii Oleksenko" userId="741c46e5-89b3-4b36-8583-21f57a622ef4" providerId="ADAL" clId="{A071D5CE-D5F8-42C5-AAC0-47A7DCD622EF}" dt="2023-03-17T13:22:33.879" v="6108" actId="1076"/>
          <ac:picMkLst>
            <pc:docMk/>
            <pc:sldMk cId="2880564766" sldId="2103813174"/>
            <ac:picMk id="2" creationId="{3C3DFF29-3D2E-2E90-1170-59804C676A6F}"/>
          </ac:picMkLst>
        </pc:picChg>
        <pc:picChg chg="del">
          <ac:chgData name="Oleksii Oleksenko" userId="741c46e5-89b3-4b36-8583-21f57a622ef4" providerId="ADAL" clId="{A071D5CE-D5F8-42C5-AAC0-47A7DCD622EF}" dt="2023-03-17T13:22:30.971" v="6106" actId="478"/>
          <ac:picMkLst>
            <pc:docMk/>
            <pc:sldMk cId="2880564766" sldId="2103813174"/>
            <ac:picMk id="13" creationId="{75A2FE15-6245-A0B0-CF91-B80504C440BC}"/>
          </ac:picMkLst>
        </pc:picChg>
        <pc:cxnChg chg="add del mod">
          <ac:chgData name="Oleksii Oleksenko" userId="741c46e5-89b3-4b36-8583-21f57a622ef4" providerId="ADAL" clId="{A071D5CE-D5F8-42C5-AAC0-47A7DCD622EF}" dt="2023-03-17T13:38:52.277" v="6476" actId="478"/>
          <ac:cxnSpMkLst>
            <pc:docMk/>
            <pc:sldMk cId="2880564766" sldId="2103813174"/>
            <ac:cxnSpMk id="5" creationId="{EE4C9407-9BAE-7D40-6796-2632EE8096A7}"/>
          </ac:cxnSpMkLst>
        </pc:cxnChg>
        <pc:cxnChg chg="del">
          <ac:chgData name="Oleksii Oleksenko" userId="741c46e5-89b3-4b36-8583-21f57a622ef4" providerId="ADAL" clId="{A071D5CE-D5F8-42C5-AAC0-47A7DCD622EF}" dt="2023-03-17T13:33:05.533" v="6355" actId="478"/>
          <ac:cxnSpMkLst>
            <pc:docMk/>
            <pc:sldMk cId="2880564766" sldId="2103813174"/>
            <ac:cxnSpMk id="14" creationId="{C16DACD9-3C4B-135E-7CBA-04530570C06F}"/>
          </ac:cxnSpMkLst>
        </pc:cxnChg>
        <pc:cxnChg chg="add mod">
          <ac:chgData name="Oleksii Oleksenko" userId="741c46e5-89b3-4b36-8583-21f57a622ef4" providerId="ADAL" clId="{A071D5CE-D5F8-42C5-AAC0-47A7DCD622EF}" dt="2023-03-17T13:33:05.858" v="6356"/>
          <ac:cxnSpMkLst>
            <pc:docMk/>
            <pc:sldMk cId="2880564766" sldId="2103813174"/>
            <ac:cxnSpMk id="18" creationId="{91714679-08FC-0CBE-523E-1F3B1C5F3B87}"/>
          </ac:cxnSpMkLst>
        </pc:cxnChg>
      </pc:sldChg>
      <pc:sldChg chg="addSp delSp modSp add mod">
        <pc:chgData name="Oleksii Oleksenko" userId="741c46e5-89b3-4b36-8583-21f57a622ef4" providerId="ADAL" clId="{A071D5CE-D5F8-42C5-AAC0-47A7DCD622EF}" dt="2023-03-17T13:39:43.205" v="6495" actId="1076"/>
        <pc:sldMkLst>
          <pc:docMk/>
          <pc:sldMk cId="4174348014" sldId="2103813175"/>
        </pc:sldMkLst>
        <pc:spChg chg="del">
          <ac:chgData name="Oleksii Oleksenko" userId="741c46e5-89b3-4b36-8583-21f57a622ef4" providerId="ADAL" clId="{A071D5CE-D5F8-42C5-AAC0-47A7DCD622EF}" dt="2023-03-17T13:39:03.613" v="6481" actId="478"/>
          <ac:spMkLst>
            <pc:docMk/>
            <pc:sldMk cId="4174348014" sldId="2103813175"/>
            <ac:spMk id="7" creationId="{FD867748-1447-9ED2-BF4A-EBBD7E38163C}"/>
          </ac:spMkLst>
        </pc:spChg>
        <pc:spChg chg="add mod">
          <ac:chgData name="Oleksii Oleksenko" userId="741c46e5-89b3-4b36-8583-21f57a622ef4" providerId="ADAL" clId="{A071D5CE-D5F8-42C5-AAC0-47A7DCD622EF}" dt="2023-03-17T13:39:15.955" v="6486" actId="1076"/>
          <ac:spMkLst>
            <pc:docMk/>
            <pc:sldMk cId="4174348014" sldId="2103813175"/>
            <ac:spMk id="8" creationId="{BEF60764-BCB1-D632-4171-D7DECE433F6E}"/>
          </ac:spMkLst>
        </pc:spChg>
        <pc:spChg chg="add mod">
          <ac:chgData name="Oleksii Oleksenko" userId="741c46e5-89b3-4b36-8583-21f57a622ef4" providerId="ADAL" clId="{A071D5CE-D5F8-42C5-AAC0-47A7DCD622EF}" dt="2023-03-17T13:39:43.205" v="6495" actId="1076"/>
          <ac:spMkLst>
            <pc:docMk/>
            <pc:sldMk cId="4174348014" sldId="2103813175"/>
            <ac:spMk id="9" creationId="{5C60C8F1-E461-96C3-F354-57631ED93330}"/>
          </ac:spMkLst>
        </pc:spChg>
        <pc:spChg chg="add mod">
          <ac:chgData name="Oleksii Oleksenko" userId="741c46e5-89b3-4b36-8583-21f57a622ef4" providerId="ADAL" clId="{A071D5CE-D5F8-42C5-AAC0-47A7DCD622EF}" dt="2023-03-17T13:39:35.255" v="6494" actId="1076"/>
          <ac:spMkLst>
            <pc:docMk/>
            <pc:sldMk cId="4174348014" sldId="2103813175"/>
            <ac:spMk id="10" creationId="{6DF795B3-A631-23A0-C01B-D61616FE6059}"/>
          </ac:spMkLst>
        </pc:spChg>
        <pc:spChg chg="del">
          <ac:chgData name="Oleksii Oleksenko" userId="741c46e5-89b3-4b36-8583-21f57a622ef4" providerId="ADAL" clId="{A071D5CE-D5F8-42C5-AAC0-47A7DCD622EF}" dt="2023-03-17T13:39:00.668" v="6479" actId="478"/>
          <ac:spMkLst>
            <pc:docMk/>
            <pc:sldMk cId="4174348014" sldId="2103813175"/>
            <ac:spMk id="11" creationId="{75938FB3-AB14-036C-E5A6-082CF5DA43A0}"/>
          </ac:spMkLst>
        </pc:spChg>
        <pc:spChg chg="del">
          <ac:chgData name="Oleksii Oleksenko" userId="741c46e5-89b3-4b36-8583-21f57a622ef4" providerId="ADAL" clId="{A071D5CE-D5F8-42C5-AAC0-47A7DCD622EF}" dt="2023-03-17T13:38:59.892" v="6478" actId="478"/>
          <ac:spMkLst>
            <pc:docMk/>
            <pc:sldMk cId="4174348014" sldId="2103813175"/>
            <ac:spMk id="12" creationId="{9B437DB6-1C07-9CDD-263B-026B45A35ECB}"/>
          </ac:spMkLst>
        </pc:spChg>
        <pc:spChg chg="del">
          <ac:chgData name="Oleksii Oleksenko" userId="741c46e5-89b3-4b36-8583-21f57a622ef4" providerId="ADAL" clId="{A071D5CE-D5F8-42C5-AAC0-47A7DCD622EF}" dt="2023-03-17T13:39:04.812" v="6482" actId="478"/>
          <ac:spMkLst>
            <pc:docMk/>
            <pc:sldMk cId="4174348014" sldId="2103813175"/>
            <ac:spMk id="17" creationId="{6D9BE236-15C3-940F-46DB-B024E0DDA6BB}"/>
          </ac:spMkLst>
        </pc:spChg>
        <pc:spChg chg="del">
          <ac:chgData name="Oleksii Oleksenko" userId="741c46e5-89b3-4b36-8583-21f57a622ef4" providerId="ADAL" clId="{A071D5CE-D5F8-42C5-AAC0-47A7DCD622EF}" dt="2023-03-17T13:39:03.053" v="6480" actId="478"/>
          <ac:spMkLst>
            <pc:docMk/>
            <pc:sldMk cId="4174348014" sldId="2103813175"/>
            <ac:spMk id="21" creationId="{F3E5BC77-CB4A-E127-EF1B-0A7977591B2A}"/>
          </ac:spMkLst>
        </pc:spChg>
        <pc:spChg chg="del mod">
          <ac:chgData name="Oleksii Oleksenko" userId="741c46e5-89b3-4b36-8583-21f57a622ef4" providerId="ADAL" clId="{A071D5CE-D5F8-42C5-AAC0-47A7DCD622EF}" dt="2023-03-17T13:39:06.156" v="6484" actId="478"/>
          <ac:spMkLst>
            <pc:docMk/>
            <pc:sldMk cId="4174348014" sldId="2103813175"/>
            <ac:spMk id="22" creationId="{CB32BEAD-A855-8CB9-374C-0ED27DE66DC5}"/>
          </ac:spMkLst>
        </pc:spChg>
      </pc:sldChg>
      <pc:sldChg chg="addSp delSp modSp add mod">
        <pc:chgData name="Oleksii Oleksenko" userId="741c46e5-89b3-4b36-8583-21f57a622ef4" providerId="ADAL" clId="{A071D5CE-D5F8-42C5-AAC0-47A7DCD622EF}" dt="2023-03-17T13:40:21.946" v="6504" actId="1076"/>
        <pc:sldMkLst>
          <pc:docMk/>
          <pc:sldMk cId="3806634689" sldId="2103813176"/>
        </pc:sldMkLst>
        <pc:spChg chg="add mod">
          <ac:chgData name="Oleksii Oleksenko" userId="741c46e5-89b3-4b36-8583-21f57a622ef4" providerId="ADAL" clId="{A071D5CE-D5F8-42C5-AAC0-47A7DCD622EF}" dt="2023-03-17T13:40:18.340" v="6503" actId="1076"/>
          <ac:spMkLst>
            <pc:docMk/>
            <pc:sldMk cId="3806634689" sldId="2103813176"/>
            <ac:spMk id="8" creationId="{9EB0112E-06EB-A434-181F-98FBF1953001}"/>
          </ac:spMkLst>
        </pc:spChg>
        <pc:spChg chg="add mod">
          <ac:chgData name="Oleksii Oleksenko" userId="741c46e5-89b3-4b36-8583-21f57a622ef4" providerId="ADAL" clId="{A071D5CE-D5F8-42C5-AAC0-47A7DCD622EF}" dt="2023-03-17T13:40:21.946" v="6504" actId="1076"/>
          <ac:spMkLst>
            <pc:docMk/>
            <pc:sldMk cId="3806634689" sldId="2103813176"/>
            <ac:spMk id="9" creationId="{B132C4D8-22E0-2012-7165-87129BB78711}"/>
          </ac:spMkLst>
        </pc:spChg>
        <pc:spChg chg="add mod">
          <ac:chgData name="Oleksii Oleksenko" userId="741c46e5-89b3-4b36-8583-21f57a622ef4" providerId="ADAL" clId="{A071D5CE-D5F8-42C5-AAC0-47A7DCD622EF}" dt="2023-03-17T13:40:16.742" v="6502" actId="1076"/>
          <ac:spMkLst>
            <pc:docMk/>
            <pc:sldMk cId="3806634689" sldId="2103813176"/>
            <ac:spMk id="10" creationId="{F4D0B2EC-C35D-C94B-D0F5-062F5145C3DD}"/>
          </ac:spMkLst>
        </pc:spChg>
        <pc:spChg chg="del">
          <ac:chgData name="Oleksii Oleksenko" userId="741c46e5-89b3-4b36-8583-21f57a622ef4" providerId="ADAL" clId="{A071D5CE-D5F8-42C5-AAC0-47A7DCD622EF}" dt="2023-03-17T13:40:04.527" v="6498" actId="478"/>
          <ac:spMkLst>
            <pc:docMk/>
            <pc:sldMk cId="3806634689" sldId="2103813176"/>
            <ac:spMk id="11" creationId="{75938FB3-AB14-036C-E5A6-082CF5DA43A0}"/>
          </ac:spMkLst>
        </pc:spChg>
        <pc:spChg chg="del">
          <ac:chgData name="Oleksii Oleksenko" userId="741c46e5-89b3-4b36-8583-21f57a622ef4" providerId="ADAL" clId="{A071D5CE-D5F8-42C5-AAC0-47A7DCD622EF}" dt="2023-03-17T13:40:03.773" v="6497" actId="478"/>
          <ac:spMkLst>
            <pc:docMk/>
            <pc:sldMk cId="3806634689" sldId="2103813176"/>
            <ac:spMk id="12" creationId="{9B437DB6-1C07-9CDD-263B-026B45A35ECB}"/>
          </ac:spMkLst>
        </pc:spChg>
        <pc:spChg chg="del">
          <ac:chgData name="Oleksii Oleksenko" userId="741c46e5-89b3-4b36-8583-21f57a622ef4" providerId="ADAL" clId="{A071D5CE-D5F8-42C5-AAC0-47A7DCD622EF}" dt="2023-03-17T13:40:05.092" v="6499" actId="478"/>
          <ac:spMkLst>
            <pc:docMk/>
            <pc:sldMk cId="3806634689" sldId="2103813176"/>
            <ac:spMk id="21" creationId="{F3E5BC77-CB4A-E127-EF1B-0A7977591B2A}"/>
          </ac:spMkLst>
        </pc:spChg>
        <pc:spChg chg="del">
          <ac:chgData name="Oleksii Oleksenko" userId="741c46e5-89b3-4b36-8583-21f57a622ef4" providerId="ADAL" clId="{A071D5CE-D5F8-42C5-AAC0-47A7DCD622EF}" dt="2023-03-17T13:40:06.198" v="6500" actId="478"/>
          <ac:spMkLst>
            <pc:docMk/>
            <pc:sldMk cId="3806634689" sldId="2103813176"/>
            <ac:spMk id="22" creationId="{CB32BEAD-A855-8CB9-374C-0ED27DE66DC5}"/>
          </ac:spMkLst>
        </pc:spChg>
      </pc:sldChg>
      <pc:sldChg chg="addSp delSp modSp add mod">
        <pc:chgData name="Oleksii Oleksenko" userId="741c46e5-89b3-4b36-8583-21f57a622ef4" providerId="ADAL" clId="{A071D5CE-D5F8-42C5-AAC0-47A7DCD622EF}" dt="2023-03-17T13:40:46.274" v="6509" actId="1076"/>
        <pc:sldMkLst>
          <pc:docMk/>
          <pc:sldMk cId="2125683880" sldId="2103813177"/>
        </pc:sldMkLst>
        <pc:spChg chg="add mod">
          <ac:chgData name="Oleksii Oleksenko" userId="741c46e5-89b3-4b36-8583-21f57a622ef4" providerId="ADAL" clId="{A071D5CE-D5F8-42C5-AAC0-47A7DCD622EF}" dt="2023-03-17T13:40:46.274" v="6509" actId="1076"/>
          <ac:spMkLst>
            <pc:docMk/>
            <pc:sldMk cId="2125683880" sldId="2103813177"/>
            <ac:spMk id="8" creationId="{3BB61F8C-A5B9-0A4F-1042-8BC725CB2F92}"/>
          </ac:spMkLst>
        </pc:spChg>
        <pc:spChg chg="add mod">
          <ac:chgData name="Oleksii Oleksenko" userId="741c46e5-89b3-4b36-8583-21f57a622ef4" providerId="ADAL" clId="{A071D5CE-D5F8-42C5-AAC0-47A7DCD622EF}" dt="2023-03-17T13:40:36.786" v="6506"/>
          <ac:spMkLst>
            <pc:docMk/>
            <pc:sldMk cId="2125683880" sldId="2103813177"/>
            <ac:spMk id="9" creationId="{5EC31F59-911E-6EA0-669F-F52B76B4BFED}"/>
          </ac:spMkLst>
        </pc:spChg>
        <pc:spChg chg="add mod">
          <ac:chgData name="Oleksii Oleksenko" userId="741c46e5-89b3-4b36-8583-21f57a622ef4" providerId="ADAL" clId="{A071D5CE-D5F8-42C5-AAC0-47A7DCD622EF}" dt="2023-03-17T13:40:43.755" v="6508" actId="1076"/>
          <ac:spMkLst>
            <pc:docMk/>
            <pc:sldMk cId="2125683880" sldId="2103813177"/>
            <ac:spMk id="10" creationId="{5FFF245F-C6B7-757C-381C-B5A0E97D6F13}"/>
          </ac:spMkLst>
        </pc:spChg>
        <pc:spChg chg="del">
          <ac:chgData name="Oleksii Oleksenko" userId="741c46e5-89b3-4b36-8583-21f57a622ef4" providerId="ADAL" clId="{A071D5CE-D5F8-42C5-AAC0-47A7DCD622EF}" dt="2023-03-17T13:40:39.455" v="6507" actId="478"/>
          <ac:spMkLst>
            <pc:docMk/>
            <pc:sldMk cId="2125683880" sldId="2103813177"/>
            <ac:spMk id="11" creationId="{75938FB3-AB14-036C-E5A6-082CF5DA43A0}"/>
          </ac:spMkLst>
        </pc:spChg>
        <pc:spChg chg="del">
          <ac:chgData name="Oleksii Oleksenko" userId="741c46e5-89b3-4b36-8583-21f57a622ef4" providerId="ADAL" clId="{A071D5CE-D5F8-42C5-AAC0-47A7DCD622EF}" dt="2023-03-17T13:40:39.455" v="6507" actId="478"/>
          <ac:spMkLst>
            <pc:docMk/>
            <pc:sldMk cId="2125683880" sldId="2103813177"/>
            <ac:spMk id="12" creationId="{9B437DB6-1C07-9CDD-263B-026B45A35ECB}"/>
          </ac:spMkLst>
        </pc:spChg>
      </pc:sldChg>
      <pc:sldChg chg="add">
        <pc:chgData name="Oleksii Oleksenko" userId="741c46e5-89b3-4b36-8583-21f57a622ef4" providerId="ADAL" clId="{A071D5CE-D5F8-42C5-AAC0-47A7DCD622EF}" dt="2023-03-17T13:40:30.334" v="6505" actId="2890"/>
        <pc:sldMkLst>
          <pc:docMk/>
          <pc:sldMk cId="188518191" sldId="2103813178"/>
        </pc:sldMkLst>
      </pc:sldChg>
      <pc:sldChg chg="addSp delSp modSp add mod">
        <pc:chgData name="Oleksii Oleksenko" userId="741c46e5-89b3-4b36-8583-21f57a622ef4" providerId="ADAL" clId="{A071D5CE-D5F8-42C5-AAC0-47A7DCD622EF}" dt="2023-03-17T13:43:04.785" v="6577"/>
        <pc:sldMkLst>
          <pc:docMk/>
          <pc:sldMk cId="2481585288" sldId="2103813179"/>
        </pc:sldMkLst>
        <pc:spChg chg="del">
          <ac:chgData name="Oleksii Oleksenko" userId="741c46e5-89b3-4b36-8583-21f57a622ef4" providerId="ADAL" clId="{A071D5CE-D5F8-42C5-AAC0-47A7DCD622EF}" dt="2023-03-17T13:42:10.623" v="6564" actId="478"/>
          <ac:spMkLst>
            <pc:docMk/>
            <pc:sldMk cId="2481585288" sldId="2103813179"/>
            <ac:spMk id="2" creationId="{7BBC37C6-D492-6B32-AE2F-D9C4909D5785}"/>
          </ac:spMkLst>
        </pc:spChg>
        <pc:spChg chg="add mod">
          <ac:chgData name="Oleksii Oleksenko" userId="741c46e5-89b3-4b36-8583-21f57a622ef4" providerId="ADAL" clId="{A071D5CE-D5F8-42C5-AAC0-47A7DCD622EF}" dt="2023-03-17T13:42:21.541" v="6568" actId="1076"/>
          <ac:spMkLst>
            <pc:docMk/>
            <pc:sldMk cId="2481585288" sldId="2103813179"/>
            <ac:spMk id="3" creationId="{87F82213-0C4D-B203-0A9B-06F4823E6B47}"/>
          </ac:spMkLst>
        </pc:spChg>
        <pc:spChg chg="add mod">
          <ac:chgData name="Oleksii Oleksenko" userId="741c46e5-89b3-4b36-8583-21f57a622ef4" providerId="ADAL" clId="{A071D5CE-D5F8-42C5-AAC0-47A7DCD622EF}" dt="2023-03-17T13:42:21.541" v="6568" actId="1076"/>
          <ac:spMkLst>
            <pc:docMk/>
            <pc:sldMk cId="2481585288" sldId="2103813179"/>
            <ac:spMk id="4" creationId="{D2B8A1B3-7593-0C17-B237-FA9ABCE3589C}"/>
          </ac:spMkLst>
        </pc:spChg>
        <pc:spChg chg="del">
          <ac:chgData name="Oleksii Oleksenko" userId="741c46e5-89b3-4b36-8583-21f57a622ef4" providerId="ADAL" clId="{A071D5CE-D5F8-42C5-AAC0-47A7DCD622EF}" dt="2023-03-17T13:42:08.933" v="6562" actId="478"/>
          <ac:spMkLst>
            <pc:docMk/>
            <pc:sldMk cId="2481585288" sldId="2103813179"/>
            <ac:spMk id="5" creationId="{DB79F0E2-6B77-0839-6040-CF755B6A01B4}"/>
          </ac:spMkLst>
        </pc:spChg>
        <pc:spChg chg="del">
          <ac:chgData name="Oleksii Oleksenko" userId="741c46e5-89b3-4b36-8583-21f57a622ef4" providerId="ADAL" clId="{A071D5CE-D5F8-42C5-AAC0-47A7DCD622EF}" dt="2023-03-17T13:42:09.782" v="6563" actId="478"/>
          <ac:spMkLst>
            <pc:docMk/>
            <pc:sldMk cId="2481585288" sldId="2103813179"/>
            <ac:spMk id="6" creationId="{84107988-2CAA-3E76-5992-5A9F9C805CCA}"/>
          </ac:spMkLst>
        </pc:spChg>
        <pc:spChg chg="add mod">
          <ac:chgData name="Oleksii Oleksenko" userId="741c46e5-89b3-4b36-8583-21f57a622ef4" providerId="ADAL" clId="{A071D5CE-D5F8-42C5-AAC0-47A7DCD622EF}" dt="2023-03-17T13:42:52.163" v="6576" actId="1076"/>
          <ac:spMkLst>
            <pc:docMk/>
            <pc:sldMk cId="2481585288" sldId="2103813179"/>
            <ac:spMk id="8" creationId="{ED26C065-E9C3-F794-27AD-432125E33ADE}"/>
          </ac:spMkLst>
        </pc:spChg>
        <pc:spChg chg="mod">
          <ac:chgData name="Oleksii Oleksenko" userId="741c46e5-89b3-4b36-8583-21f57a622ef4" providerId="ADAL" clId="{A071D5CE-D5F8-42C5-AAC0-47A7DCD622EF}" dt="2023-03-17T13:41:17.209" v="6525" actId="20577"/>
          <ac:spMkLst>
            <pc:docMk/>
            <pc:sldMk cId="2481585288" sldId="2103813179"/>
            <ac:spMk id="13" creationId="{44EAF95B-6290-D77B-04A9-FE795720D0FA}"/>
          </ac:spMkLst>
        </pc:spChg>
        <pc:spChg chg="del">
          <ac:chgData name="Oleksii Oleksenko" userId="741c46e5-89b3-4b36-8583-21f57a622ef4" providerId="ADAL" clId="{A071D5CE-D5F8-42C5-AAC0-47A7DCD622EF}" dt="2023-03-17T13:41:19.766" v="6526" actId="478"/>
          <ac:spMkLst>
            <pc:docMk/>
            <pc:sldMk cId="2481585288" sldId="2103813179"/>
            <ac:spMk id="15" creationId="{AB9AFBBA-0396-787A-3A96-1D9CCE6DAC49}"/>
          </ac:spMkLst>
        </pc:spChg>
        <pc:spChg chg="add mod">
          <ac:chgData name="Oleksii Oleksenko" userId="741c46e5-89b3-4b36-8583-21f57a622ef4" providerId="ADAL" clId="{A071D5CE-D5F8-42C5-AAC0-47A7DCD622EF}" dt="2023-03-17T13:43:04.785" v="6577"/>
          <ac:spMkLst>
            <pc:docMk/>
            <pc:sldMk cId="2481585288" sldId="2103813179"/>
            <ac:spMk id="16" creationId="{E514443D-09E5-F3FE-2873-CFD9205DB7EB}"/>
          </ac:spMkLst>
        </pc:spChg>
        <pc:spChg chg="add mod">
          <ac:chgData name="Oleksii Oleksenko" userId="741c46e5-89b3-4b36-8583-21f57a622ef4" providerId="ADAL" clId="{A071D5CE-D5F8-42C5-AAC0-47A7DCD622EF}" dt="2023-03-17T13:43:04.785" v="6577"/>
          <ac:spMkLst>
            <pc:docMk/>
            <pc:sldMk cId="2481585288" sldId="2103813179"/>
            <ac:spMk id="17" creationId="{4A4E0BA5-8B70-26BB-EB0C-7480F1B1E684}"/>
          </ac:spMkLst>
        </pc:spChg>
        <pc:spChg chg="add mod">
          <ac:chgData name="Oleksii Oleksenko" userId="741c46e5-89b3-4b36-8583-21f57a622ef4" providerId="ADAL" clId="{A071D5CE-D5F8-42C5-AAC0-47A7DCD622EF}" dt="2023-03-17T13:43:04.785" v="6577"/>
          <ac:spMkLst>
            <pc:docMk/>
            <pc:sldMk cId="2481585288" sldId="2103813179"/>
            <ac:spMk id="18" creationId="{C7109B50-9571-CAAE-D8B7-D0BACE5D4A95}"/>
          </ac:spMkLst>
        </pc:spChg>
        <pc:spChg chg="mod">
          <ac:chgData name="Oleksii Oleksenko" userId="741c46e5-89b3-4b36-8583-21f57a622ef4" providerId="ADAL" clId="{A071D5CE-D5F8-42C5-AAC0-47A7DCD622EF}" dt="2023-03-17T13:41:39.292" v="6559" actId="20577"/>
          <ac:spMkLst>
            <pc:docMk/>
            <pc:sldMk cId="2481585288" sldId="2103813179"/>
            <ac:spMk id="19" creationId="{627B4C0F-4D07-A682-A021-0319D1FE85DE}"/>
          </ac:spMkLst>
        </pc:spChg>
        <pc:picChg chg="add mod">
          <ac:chgData name="Oleksii Oleksenko" userId="741c46e5-89b3-4b36-8583-21f57a622ef4" providerId="ADAL" clId="{A071D5CE-D5F8-42C5-AAC0-47A7DCD622EF}" dt="2023-03-17T13:42:21.541" v="6568" actId="1076"/>
          <ac:picMkLst>
            <pc:docMk/>
            <pc:sldMk cId="2481585288" sldId="2103813179"/>
            <ac:picMk id="7" creationId="{F00E7EB3-B08F-C0EF-00FF-8FA5F4B1E529}"/>
          </ac:picMkLst>
        </pc:picChg>
      </pc:sldChg>
      <pc:sldChg chg="add del">
        <pc:chgData name="Oleksii Oleksenko" userId="741c46e5-89b3-4b36-8583-21f57a622ef4" providerId="ADAL" clId="{A071D5CE-D5F8-42C5-AAC0-47A7DCD622EF}" dt="2023-03-17T14:06:47.019" v="7002" actId="47"/>
        <pc:sldMkLst>
          <pc:docMk/>
          <pc:sldMk cId="533264313" sldId="2103813180"/>
        </pc:sldMkLst>
      </pc:sldChg>
      <pc:sldChg chg="add del">
        <pc:chgData name="Oleksii Oleksenko" userId="741c46e5-89b3-4b36-8583-21f57a622ef4" providerId="ADAL" clId="{A071D5CE-D5F8-42C5-AAC0-47A7DCD622EF}" dt="2023-03-17T13:48:09.997" v="6583" actId="47"/>
        <pc:sldMkLst>
          <pc:docMk/>
          <pc:sldMk cId="2700993499" sldId="2103813181"/>
        </pc:sldMkLst>
      </pc:sldChg>
      <pc:sldChg chg="addSp delSp modSp add del mod ord">
        <pc:chgData name="Oleksii Oleksenko" userId="741c46e5-89b3-4b36-8583-21f57a622ef4" providerId="ADAL" clId="{A071D5CE-D5F8-42C5-AAC0-47A7DCD622EF}" dt="2023-03-17T14:25:50.247" v="7365" actId="47"/>
        <pc:sldMkLst>
          <pc:docMk/>
          <pc:sldMk cId="4209370408" sldId="2103813182"/>
        </pc:sldMkLst>
        <pc:spChg chg="mod">
          <ac:chgData name="Oleksii Oleksenko" userId="741c46e5-89b3-4b36-8583-21f57a622ef4" providerId="ADAL" clId="{A071D5CE-D5F8-42C5-AAC0-47A7DCD622EF}" dt="2023-03-17T13:48:35.480" v="6606" actId="20577"/>
          <ac:spMkLst>
            <pc:docMk/>
            <pc:sldMk cId="4209370408" sldId="2103813182"/>
            <ac:spMk id="3" creationId="{5638055F-E321-EDBD-EBFE-88B2F3BF770F}"/>
          </ac:spMkLst>
        </pc:spChg>
        <pc:spChg chg="mod">
          <ac:chgData name="Oleksii Oleksenko" userId="741c46e5-89b3-4b36-8583-21f57a622ef4" providerId="ADAL" clId="{A071D5CE-D5F8-42C5-AAC0-47A7DCD622EF}" dt="2023-03-17T13:48:42.930" v="6609" actId="113"/>
          <ac:spMkLst>
            <pc:docMk/>
            <pc:sldMk cId="4209370408" sldId="2103813182"/>
            <ac:spMk id="5" creationId="{4CE3EC2D-FA54-EC9C-1084-C33637CCC9F3}"/>
          </ac:spMkLst>
        </pc:spChg>
        <pc:spChg chg="mod">
          <ac:chgData name="Oleksii Oleksenko" userId="741c46e5-89b3-4b36-8583-21f57a622ef4" providerId="ADAL" clId="{A071D5CE-D5F8-42C5-AAC0-47A7DCD622EF}" dt="2023-03-17T13:48:46.018" v="6610" actId="113"/>
          <ac:spMkLst>
            <pc:docMk/>
            <pc:sldMk cId="4209370408" sldId="2103813182"/>
            <ac:spMk id="6" creationId="{683B2BA6-730C-B2CF-28E4-25881DD89AE3}"/>
          </ac:spMkLst>
        </pc:spChg>
        <pc:spChg chg="mod">
          <ac:chgData name="Oleksii Oleksenko" userId="741c46e5-89b3-4b36-8583-21f57a622ef4" providerId="ADAL" clId="{A071D5CE-D5F8-42C5-AAC0-47A7DCD622EF}" dt="2023-03-17T13:48:50.455" v="6617" actId="20577"/>
          <ac:spMkLst>
            <pc:docMk/>
            <pc:sldMk cId="4209370408" sldId="2103813182"/>
            <ac:spMk id="9" creationId="{8BBA6CB0-2363-F702-3ABA-C78C5F156499}"/>
          </ac:spMkLst>
        </pc:spChg>
        <pc:spChg chg="mod">
          <ac:chgData name="Oleksii Oleksenko" userId="741c46e5-89b3-4b36-8583-21f57a622ef4" providerId="ADAL" clId="{A071D5CE-D5F8-42C5-AAC0-47A7DCD622EF}" dt="2023-03-17T13:48:30.583" v="6597" actId="20577"/>
          <ac:spMkLst>
            <pc:docMk/>
            <pc:sldMk cId="4209370408" sldId="2103813182"/>
            <ac:spMk id="11" creationId="{90833632-CCE6-2AE2-C811-969D0A720FB8}"/>
          </ac:spMkLst>
        </pc:spChg>
        <pc:spChg chg="del">
          <ac:chgData name="Oleksii Oleksenko" userId="741c46e5-89b3-4b36-8583-21f57a622ef4" providerId="ADAL" clId="{A071D5CE-D5F8-42C5-AAC0-47A7DCD622EF}" dt="2023-03-17T13:48:15.048" v="6584" actId="478"/>
          <ac:spMkLst>
            <pc:docMk/>
            <pc:sldMk cId="4209370408" sldId="2103813182"/>
            <ac:spMk id="12" creationId="{C08B320F-342A-CF27-8001-1B9ECE2BC055}"/>
          </ac:spMkLst>
        </pc:spChg>
        <pc:spChg chg="del">
          <ac:chgData name="Oleksii Oleksenko" userId="741c46e5-89b3-4b36-8583-21f57a622ef4" providerId="ADAL" clId="{A071D5CE-D5F8-42C5-AAC0-47A7DCD622EF}" dt="2023-03-17T13:48:40.112" v="6608" actId="478"/>
          <ac:spMkLst>
            <pc:docMk/>
            <pc:sldMk cId="4209370408" sldId="2103813182"/>
            <ac:spMk id="13" creationId="{92F8DB2F-DB00-9496-A4EF-AF13C17408C7}"/>
          </ac:spMkLst>
        </pc:spChg>
        <pc:spChg chg="del">
          <ac:chgData name="Oleksii Oleksenko" userId="741c46e5-89b3-4b36-8583-21f57a622ef4" providerId="ADAL" clId="{A071D5CE-D5F8-42C5-AAC0-47A7DCD622EF}" dt="2023-03-17T13:48:38.928" v="6607" actId="478"/>
          <ac:spMkLst>
            <pc:docMk/>
            <pc:sldMk cId="4209370408" sldId="2103813182"/>
            <ac:spMk id="14" creationId="{9401BD14-DB7E-3900-746F-7C671E487D03}"/>
          </ac:spMkLst>
        </pc:spChg>
        <pc:spChg chg="add mod">
          <ac:chgData name="Oleksii Oleksenko" userId="741c46e5-89b3-4b36-8583-21f57a622ef4" providerId="ADAL" clId="{A071D5CE-D5F8-42C5-AAC0-47A7DCD622EF}" dt="2023-03-17T13:49:07.885" v="6624"/>
          <ac:spMkLst>
            <pc:docMk/>
            <pc:sldMk cId="4209370408" sldId="2103813182"/>
            <ac:spMk id="15" creationId="{FF9D43C5-8DBD-FD8D-4A5E-B508FD8D9BFC}"/>
          </ac:spMkLst>
        </pc:spChg>
        <pc:spChg chg="del">
          <ac:chgData name="Oleksii Oleksenko" userId="741c46e5-89b3-4b36-8583-21f57a622ef4" providerId="ADAL" clId="{A071D5CE-D5F8-42C5-AAC0-47A7DCD622EF}" dt="2023-03-17T13:49:07.553" v="6623" actId="478"/>
          <ac:spMkLst>
            <pc:docMk/>
            <pc:sldMk cId="4209370408" sldId="2103813182"/>
            <ac:spMk id="24" creationId="{49DD7358-E5EF-BC38-9455-856BDE6C1078}"/>
          </ac:spMkLst>
        </pc:spChg>
        <pc:graphicFrameChg chg="mod modGraphic">
          <ac:chgData name="Oleksii Oleksenko" userId="741c46e5-89b3-4b36-8583-21f57a622ef4" providerId="ADAL" clId="{A071D5CE-D5F8-42C5-AAC0-47A7DCD622EF}" dt="2023-03-17T13:49:39.873" v="6629" actId="14734"/>
          <ac:graphicFrameMkLst>
            <pc:docMk/>
            <pc:sldMk cId="4209370408" sldId="2103813182"/>
            <ac:graphicFrameMk id="7" creationId="{4A96DB91-B4E9-3E64-C8B4-FCE08A2F499C}"/>
          </ac:graphicFrameMkLst>
        </pc:graphicFrameChg>
      </pc:sldChg>
      <pc:sldChg chg="delSp modSp add mod">
        <pc:chgData name="Oleksii Oleksenko" userId="741c46e5-89b3-4b36-8583-21f57a622ef4" providerId="ADAL" clId="{A071D5CE-D5F8-42C5-AAC0-47A7DCD622EF}" dt="2023-03-17T14:06:32.513" v="7001" actId="478"/>
        <pc:sldMkLst>
          <pc:docMk/>
          <pc:sldMk cId="3619229309" sldId="2103813183"/>
        </pc:sldMkLst>
        <pc:spChg chg="mod">
          <ac:chgData name="Oleksii Oleksenko" userId="741c46e5-89b3-4b36-8583-21f57a622ef4" providerId="ADAL" clId="{A071D5CE-D5F8-42C5-AAC0-47A7DCD622EF}" dt="2023-03-17T14:06:14.366" v="6998"/>
          <ac:spMkLst>
            <pc:docMk/>
            <pc:sldMk cId="3619229309" sldId="2103813183"/>
            <ac:spMk id="2" creationId="{352FFEE2-F29F-DE85-19A6-E7F3E5EEB5E8}"/>
          </ac:spMkLst>
        </pc:spChg>
        <pc:spChg chg="del">
          <ac:chgData name="Oleksii Oleksenko" userId="741c46e5-89b3-4b36-8583-21f57a622ef4" providerId="ADAL" clId="{A071D5CE-D5F8-42C5-AAC0-47A7DCD622EF}" dt="2023-03-17T14:06:30.066" v="7000" actId="478"/>
          <ac:spMkLst>
            <pc:docMk/>
            <pc:sldMk cId="3619229309" sldId="2103813183"/>
            <ac:spMk id="23" creationId="{6A59EF98-9CF4-3AEC-0D7D-208E0A1A4340}"/>
          </ac:spMkLst>
        </pc:spChg>
        <pc:spChg chg="del">
          <ac:chgData name="Oleksii Oleksenko" userId="741c46e5-89b3-4b36-8583-21f57a622ef4" providerId="ADAL" clId="{A071D5CE-D5F8-42C5-AAC0-47A7DCD622EF}" dt="2023-03-17T14:06:30.066" v="7000" actId="478"/>
          <ac:spMkLst>
            <pc:docMk/>
            <pc:sldMk cId="3619229309" sldId="2103813183"/>
            <ac:spMk id="26" creationId="{27D73634-A3E9-08DC-96D1-6B2998CA9CE8}"/>
          </ac:spMkLst>
        </pc:spChg>
        <pc:spChg chg="del">
          <ac:chgData name="Oleksii Oleksenko" userId="741c46e5-89b3-4b36-8583-21f57a622ef4" providerId="ADAL" clId="{A071D5CE-D5F8-42C5-AAC0-47A7DCD622EF}" dt="2023-03-17T14:06:30.066" v="7000" actId="478"/>
          <ac:spMkLst>
            <pc:docMk/>
            <pc:sldMk cId="3619229309" sldId="2103813183"/>
            <ac:spMk id="27" creationId="{6145E62C-F17E-AD96-962C-297DB6047861}"/>
          </ac:spMkLst>
        </pc:spChg>
        <pc:cxnChg chg="del">
          <ac:chgData name="Oleksii Oleksenko" userId="741c46e5-89b3-4b36-8583-21f57a622ef4" providerId="ADAL" clId="{A071D5CE-D5F8-42C5-AAC0-47A7DCD622EF}" dt="2023-03-17T14:06:32.513" v="7001" actId="478"/>
          <ac:cxnSpMkLst>
            <pc:docMk/>
            <pc:sldMk cId="3619229309" sldId="2103813183"/>
            <ac:cxnSpMk id="34" creationId="{CB4CBBFF-17A1-4BCD-8751-DF257554013B}"/>
          </ac:cxnSpMkLst>
        </pc:cxnChg>
      </pc:sldChg>
      <pc:sldChg chg="addSp delSp modSp add mod">
        <pc:chgData name="Oleksii Oleksenko" userId="741c46e5-89b3-4b36-8583-21f57a622ef4" providerId="ADAL" clId="{A071D5CE-D5F8-42C5-AAC0-47A7DCD622EF}" dt="2023-03-17T14:19:56.163" v="7230" actId="20577"/>
        <pc:sldMkLst>
          <pc:docMk/>
          <pc:sldMk cId="1793293008" sldId="2103813184"/>
        </pc:sldMkLst>
        <pc:spChg chg="add mod">
          <ac:chgData name="Oleksii Oleksenko" userId="741c46e5-89b3-4b36-8583-21f57a622ef4" providerId="ADAL" clId="{A071D5CE-D5F8-42C5-AAC0-47A7DCD622EF}" dt="2023-03-17T14:19:30.686" v="7222" actId="1076"/>
          <ac:spMkLst>
            <pc:docMk/>
            <pc:sldMk cId="1793293008" sldId="2103813184"/>
            <ac:spMk id="3" creationId="{6E282A53-90D3-68E5-B4FA-03B339CC3B37}"/>
          </ac:spMkLst>
        </pc:spChg>
        <pc:spChg chg="del">
          <ac:chgData name="Oleksii Oleksenko" userId="741c46e5-89b3-4b36-8583-21f57a622ef4" providerId="ADAL" clId="{A071D5CE-D5F8-42C5-AAC0-47A7DCD622EF}" dt="2023-03-17T14:19:05.428" v="7219" actId="478"/>
          <ac:spMkLst>
            <pc:docMk/>
            <pc:sldMk cId="1793293008" sldId="2103813184"/>
            <ac:spMk id="4" creationId="{17C49F10-1C18-04AA-2CB4-E4C8CF880CCC}"/>
          </ac:spMkLst>
        </pc:spChg>
        <pc:spChg chg="add mod">
          <ac:chgData name="Oleksii Oleksenko" userId="741c46e5-89b3-4b36-8583-21f57a622ef4" providerId="ADAL" clId="{A071D5CE-D5F8-42C5-AAC0-47A7DCD622EF}" dt="2023-03-17T14:19:40.765" v="7226" actId="14100"/>
          <ac:spMkLst>
            <pc:docMk/>
            <pc:sldMk cId="1793293008" sldId="2103813184"/>
            <ac:spMk id="9" creationId="{9188FBE5-2550-0EA3-5BE2-27CD5F6C9726}"/>
          </ac:spMkLst>
        </pc:spChg>
        <pc:spChg chg="add mod">
          <ac:chgData name="Oleksii Oleksenko" userId="741c46e5-89b3-4b36-8583-21f57a622ef4" providerId="ADAL" clId="{A071D5CE-D5F8-42C5-AAC0-47A7DCD622EF}" dt="2023-03-17T14:19:56.163" v="7230" actId="20577"/>
          <ac:spMkLst>
            <pc:docMk/>
            <pc:sldMk cId="1793293008" sldId="2103813184"/>
            <ac:spMk id="10" creationId="{2E61F833-696B-AF29-6AE8-FFCC7ECD2CDD}"/>
          </ac:spMkLst>
        </pc:spChg>
        <pc:spChg chg="del">
          <ac:chgData name="Oleksii Oleksenko" userId="741c46e5-89b3-4b36-8583-21f57a622ef4" providerId="ADAL" clId="{A071D5CE-D5F8-42C5-AAC0-47A7DCD622EF}" dt="2023-03-17T14:19:05.428" v="7219" actId="478"/>
          <ac:spMkLst>
            <pc:docMk/>
            <pc:sldMk cId="1793293008" sldId="2103813184"/>
            <ac:spMk id="11" creationId="{90833632-CCE6-2AE2-C811-969D0A720FB8}"/>
          </ac:spMkLst>
        </pc:spChg>
        <pc:spChg chg="del">
          <ac:chgData name="Oleksii Oleksenko" userId="741c46e5-89b3-4b36-8583-21f57a622ef4" providerId="ADAL" clId="{A071D5CE-D5F8-42C5-AAC0-47A7DCD622EF}" dt="2023-03-17T14:19:05.428" v="7219" actId="478"/>
          <ac:spMkLst>
            <pc:docMk/>
            <pc:sldMk cId="1793293008" sldId="2103813184"/>
            <ac:spMk id="21" creationId="{38CFE89E-9C36-0D03-4E99-50F43D81F51B}"/>
          </ac:spMkLst>
        </pc:spChg>
        <pc:cxnChg chg="del">
          <ac:chgData name="Oleksii Oleksenko" userId="741c46e5-89b3-4b36-8583-21f57a622ef4" providerId="ADAL" clId="{A071D5CE-D5F8-42C5-AAC0-47A7DCD622EF}" dt="2023-03-17T14:19:05.428" v="7219" actId="478"/>
          <ac:cxnSpMkLst>
            <pc:docMk/>
            <pc:sldMk cId="1793293008" sldId="2103813184"/>
            <ac:cxnSpMk id="33" creationId="{7A0A83AD-5EAD-5B71-9395-7062B53E8A57}"/>
          </ac:cxnSpMkLst>
        </pc:cxnChg>
      </pc:sldChg>
      <pc:sldChg chg="addSp delSp modSp add mod modAnim">
        <pc:chgData name="Oleksii Oleksenko" userId="741c46e5-89b3-4b36-8583-21f57a622ef4" providerId="ADAL" clId="{A071D5CE-D5F8-42C5-AAC0-47A7DCD622EF}" dt="2023-03-17T14:23:07.818" v="7293" actId="113"/>
        <pc:sldMkLst>
          <pc:docMk/>
          <pc:sldMk cId="4272400277" sldId="2103813185"/>
        </pc:sldMkLst>
        <pc:spChg chg="add del mod">
          <ac:chgData name="Oleksii Oleksenko" userId="741c46e5-89b3-4b36-8583-21f57a622ef4" providerId="ADAL" clId="{A071D5CE-D5F8-42C5-AAC0-47A7DCD622EF}" dt="2023-03-17T14:08:01.506" v="7018" actId="478"/>
          <ac:spMkLst>
            <pc:docMk/>
            <pc:sldMk cId="4272400277" sldId="2103813185"/>
            <ac:spMk id="3" creationId="{59122F3C-29E6-181E-6269-B423BA5F5153}"/>
          </ac:spMkLst>
        </pc:spChg>
        <pc:spChg chg="mod">
          <ac:chgData name="Oleksii Oleksenko" userId="741c46e5-89b3-4b36-8583-21f57a622ef4" providerId="ADAL" clId="{A071D5CE-D5F8-42C5-AAC0-47A7DCD622EF}" dt="2023-03-17T14:22:57.127" v="7290" actId="113"/>
          <ac:spMkLst>
            <pc:docMk/>
            <pc:sldMk cId="4272400277" sldId="2103813185"/>
            <ac:spMk id="4" creationId="{17C49F10-1C18-04AA-2CB4-E4C8CF880CCC}"/>
          </ac:spMkLst>
        </pc:spChg>
        <pc:spChg chg="mod">
          <ac:chgData name="Oleksii Oleksenko" userId="741c46e5-89b3-4b36-8583-21f57a622ef4" providerId="ADAL" clId="{A071D5CE-D5F8-42C5-AAC0-47A7DCD622EF}" dt="2023-03-17T14:22:59.601" v="7291" actId="113"/>
          <ac:spMkLst>
            <pc:docMk/>
            <pc:sldMk cId="4272400277" sldId="2103813185"/>
            <ac:spMk id="5" creationId="{4CE3EC2D-FA54-EC9C-1084-C33637CCC9F3}"/>
          </ac:spMkLst>
        </pc:spChg>
        <pc:spChg chg="add del mod">
          <ac:chgData name="Oleksii Oleksenko" userId="741c46e5-89b3-4b36-8583-21f57a622ef4" providerId="ADAL" clId="{A071D5CE-D5F8-42C5-AAC0-47A7DCD622EF}" dt="2023-03-17T14:07:59.859" v="7016" actId="478"/>
          <ac:spMkLst>
            <pc:docMk/>
            <pc:sldMk cId="4272400277" sldId="2103813185"/>
            <ac:spMk id="9" creationId="{099A6634-1BC1-616C-99ED-5E32E60D8078}"/>
          </ac:spMkLst>
        </pc:spChg>
        <pc:spChg chg="add del mod">
          <ac:chgData name="Oleksii Oleksenko" userId="741c46e5-89b3-4b36-8583-21f57a622ef4" providerId="ADAL" clId="{A071D5CE-D5F8-42C5-AAC0-47A7DCD622EF}" dt="2023-03-17T14:07:28.822" v="7008"/>
          <ac:spMkLst>
            <pc:docMk/>
            <pc:sldMk cId="4272400277" sldId="2103813185"/>
            <ac:spMk id="10" creationId="{06BBBFD2-8B34-AF5E-701B-270E57A9525F}"/>
          </ac:spMkLst>
        </pc:spChg>
        <pc:spChg chg="mod">
          <ac:chgData name="Oleksii Oleksenko" userId="741c46e5-89b3-4b36-8583-21f57a622ef4" providerId="ADAL" clId="{A071D5CE-D5F8-42C5-AAC0-47A7DCD622EF}" dt="2023-03-17T14:23:04.343" v="7292" actId="113"/>
          <ac:spMkLst>
            <pc:docMk/>
            <pc:sldMk cId="4272400277" sldId="2103813185"/>
            <ac:spMk id="11" creationId="{90833632-CCE6-2AE2-C811-969D0A720FB8}"/>
          </ac:spMkLst>
        </pc:spChg>
        <pc:spChg chg="add del mod">
          <ac:chgData name="Oleksii Oleksenko" userId="741c46e5-89b3-4b36-8583-21f57a622ef4" providerId="ADAL" clId="{A071D5CE-D5F8-42C5-AAC0-47A7DCD622EF}" dt="2023-03-17T14:07:28.822" v="7008"/>
          <ac:spMkLst>
            <pc:docMk/>
            <pc:sldMk cId="4272400277" sldId="2103813185"/>
            <ac:spMk id="13" creationId="{D1DDB509-5DF4-E0FC-E530-FA368D2417E3}"/>
          </ac:spMkLst>
        </pc:spChg>
        <pc:spChg chg="add del mod">
          <ac:chgData name="Oleksii Oleksenko" userId="741c46e5-89b3-4b36-8583-21f57a622ef4" providerId="ADAL" clId="{A071D5CE-D5F8-42C5-AAC0-47A7DCD622EF}" dt="2023-03-17T14:08:00.588" v="7017" actId="478"/>
          <ac:spMkLst>
            <pc:docMk/>
            <pc:sldMk cId="4272400277" sldId="2103813185"/>
            <ac:spMk id="14" creationId="{857EC7A8-8DF5-7434-7E30-DFF1A117B2B4}"/>
          </ac:spMkLst>
        </pc:spChg>
        <pc:spChg chg="add mod">
          <ac:chgData name="Oleksii Oleksenko" userId="741c46e5-89b3-4b36-8583-21f57a622ef4" providerId="ADAL" clId="{A071D5CE-D5F8-42C5-AAC0-47A7DCD622EF}" dt="2023-03-17T14:08:23.779" v="7028" actId="1036"/>
          <ac:spMkLst>
            <pc:docMk/>
            <pc:sldMk cId="4272400277" sldId="2103813185"/>
            <ac:spMk id="15" creationId="{C68AEA52-4126-6BBE-6AD2-793FD1C4E3C5}"/>
          </ac:spMkLst>
        </pc:spChg>
        <pc:spChg chg="add mod">
          <ac:chgData name="Oleksii Oleksenko" userId="741c46e5-89b3-4b36-8583-21f57a622ef4" providerId="ADAL" clId="{A071D5CE-D5F8-42C5-AAC0-47A7DCD622EF}" dt="2023-03-17T14:08:35.066" v="7032" actId="14100"/>
          <ac:spMkLst>
            <pc:docMk/>
            <pc:sldMk cId="4272400277" sldId="2103813185"/>
            <ac:spMk id="16" creationId="{62413B7F-4951-381D-CE3C-8EDC1788F4BB}"/>
          </ac:spMkLst>
        </pc:spChg>
        <pc:spChg chg="add mod">
          <ac:chgData name="Oleksii Oleksenko" userId="741c46e5-89b3-4b36-8583-21f57a622ef4" providerId="ADAL" clId="{A071D5CE-D5F8-42C5-AAC0-47A7DCD622EF}" dt="2023-03-17T14:14:33.705" v="7171" actId="20577"/>
          <ac:spMkLst>
            <pc:docMk/>
            <pc:sldMk cId="4272400277" sldId="2103813185"/>
            <ac:spMk id="17" creationId="{2D5B327E-0506-176D-458D-6B81E18FF1FA}"/>
          </ac:spMkLst>
        </pc:spChg>
        <pc:spChg chg="mod">
          <ac:chgData name="Oleksii Oleksenko" userId="741c46e5-89b3-4b36-8583-21f57a622ef4" providerId="ADAL" clId="{A071D5CE-D5F8-42C5-AAC0-47A7DCD622EF}" dt="2023-03-17T14:23:07.818" v="7293" actId="113"/>
          <ac:spMkLst>
            <pc:docMk/>
            <pc:sldMk cId="4272400277" sldId="2103813185"/>
            <ac:spMk id="18" creationId="{3CE541B7-BA2B-62FF-08A0-03B0B15D4D79}"/>
          </ac:spMkLst>
        </pc:spChg>
        <pc:spChg chg="add del mod">
          <ac:chgData name="Oleksii Oleksenko" userId="741c46e5-89b3-4b36-8583-21f57a622ef4" providerId="ADAL" clId="{A071D5CE-D5F8-42C5-AAC0-47A7DCD622EF}" dt="2023-03-17T14:22:32.756" v="7287" actId="478"/>
          <ac:spMkLst>
            <pc:docMk/>
            <pc:sldMk cId="4272400277" sldId="2103813185"/>
            <ac:spMk id="20" creationId="{3EF00140-3B5C-D241-391E-1F2858682FEC}"/>
          </ac:spMkLst>
        </pc:spChg>
        <pc:spChg chg="mod">
          <ac:chgData name="Oleksii Oleksenko" userId="741c46e5-89b3-4b36-8583-21f57a622ef4" providerId="ADAL" clId="{A071D5CE-D5F8-42C5-AAC0-47A7DCD622EF}" dt="2023-03-17T14:08:49.725" v="7036" actId="113"/>
          <ac:spMkLst>
            <pc:docMk/>
            <pc:sldMk cId="4272400277" sldId="2103813185"/>
            <ac:spMk id="21" creationId="{38CFE89E-9C36-0D03-4E99-50F43D81F51B}"/>
          </ac:spMkLst>
        </pc:spChg>
        <pc:spChg chg="mod">
          <ac:chgData name="Oleksii Oleksenko" userId="741c46e5-89b3-4b36-8583-21f57a622ef4" providerId="ADAL" clId="{A071D5CE-D5F8-42C5-AAC0-47A7DCD622EF}" dt="2023-03-17T14:08:49.133" v="7035" actId="113"/>
          <ac:spMkLst>
            <pc:docMk/>
            <pc:sldMk cId="4272400277" sldId="2103813185"/>
            <ac:spMk id="22" creationId="{F0BE3E88-452D-424B-C024-392F3D6CCB5F}"/>
          </ac:spMkLst>
        </pc:spChg>
      </pc:sldChg>
      <pc:sldChg chg="addSp delSp modSp add mod ord modAnim">
        <pc:chgData name="Oleksii Oleksenko" userId="741c46e5-89b3-4b36-8583-21f57a622ef4" providerId="ADAL" clId="{A071D5CE-D5F8-42C5-AAC0-47A7DCD622EF}" dt="2023-03-17T14:23:22.781" v="7299" actId="113"/>
        <pc:sldMkLst>
          <pc:docMk/>
          <pc:sldMk cId="140063246" sldId="2103813186"/>
        </pc:sldMkLst>
        <pc:spChg chg="add del mod">
          <ac:chgData name="Oleksii Oleksenko" userId="741c46e5-89b3-4b36-8583-21f57a622ef4" providerId="ADAL" clId="{A071D5CE-D5F8-42C5-AAC0-47A7DCD622EF}" dt="2023-03-17T14:14:01.439" v="7155"/>
          <ac:spMkLst>
            <pc:docMk/>
            <pc:sldMk cId="140063246" sldId="2103813186"/>
            <ac:spMk id="3" creationId="{87A71E06-BD69-1D38-A94A-E6111321E4BA}"/>
          </ac:spMkLst>
        </pc:spChg>
        <pc:spChg chg="mod">
          <ac:chgData name="Oleksii Oleksenko" userId="741c46e5-89b3-4b36-8583-21f57a622ef4" providerId="ADAL" clId="{A071D5CE-D5F8-42C5-AAC0-47A7DCD622EF}" dt="2023-03-17T14:23:13.683" v="7294" actId="113"/>
          <ac:spMkLst>
            <pc:docMk/>
            <pc:sldMk cId="140063246" sldId="2103813186"/>
            <ac:spMk id="4" creationId="{17C49F10-1C18-04AA-2CB4-E4C8CF880CCC}"/>
          </ac:spMkLst>
        </pc:spChg>
        <pc:spChg chg="mod">
          <ac:chgData name="Oleksii Oleksenko" userId="741c46e5-89b3-4b36-8583-21f57a622ef4" providerId="ADAL" clId="{A071D5CE-D5F8-42C5-AAC0-47A7DCD622EF}" dt="2023-03-17T14:23:16.008" v="7295" actId="113"/>
          <ac:spMkLst>
            <pc:docMk/>
            <pc:sldMk cId="140063246" sldId="2103813186"/>
            <ac:spMk id="5" creationId="{4CE3EC2D-FA54-EC9C-1084-C33637CCC9F3}"/>
          </ac:spMkLst>
        </pc:spChg>
        <pc:spChg chg="add mod">
          <ac:chgData name="Oleksii Oleksenko" userId="741c46e5-89b3-4b36-8583-21f57a622ef4" providerId="ADAL" clId="{A071D5CE-D5F8-42C5-AAC0-47A7DCD622EF}" dt="2023-03-17T14:14:08.989" v="7157"/>
          <ac:spMkLst>
            <pc:docMk/>
            <pc:sldMk cId="140063246" sldId="2103813186"/>
            <ac:spMk id="9" creationId="{5C41BDE2-5FF8-B26A-E3A8-AE15DC185A59}"/>
          </ac:spMkLst>
        </pc:spChg>
        <pc:spChg chg="add mod">
          <ac:chgData name="Oleksii Oleksenko" userId="741c46e5-89b3-4b36-8583-21f57a622ef4" providerId="ADAL" clId="{A071D5CE-D5F8-42C5-AAC0-47A7DCD622EF}" dt="2023-03-17T14:14:14.476" v="7159" actId="1076"/>
          <ac:spMkLst>
            <pc:docMk/>
            <pc:sldMk cId="140063246" sldId="2103813186"/>
            <ac:spMk id="10" creationId="{AE1CF5A8-91F4-F49F-BBBF-924C43CD2C9D}"/>
          </ac:spMkLst>
        </pc:spChg>
        <pc:spChg chg="add mod">
          <ac:chgData name="Oleksii Oleksenko" userId="741c46e5-89b3-4b36-8583-21f57a622ef4" providerId="ADAL" clId="{A071D5CE-D5F8-42C5-AAC0-47A7DCD622EF}" dt="2023-03-17T14:14:42.467" v="7172" actId="207"/>
          <ac:spMkLst>
            <pc:docMk/>
            <pc:sldMk cId="140063246" sldId="2103813186"/>
            <ac:spMk id="13" creationId="{3AEED375-49F1-4000-CB80-9F64FCC9B76F}"/>
          </ac:spMkLst>
        </pc:spChg>
        <pc:spChg chg="add del mod">
          <ac:chgData name="Oleksii Oleksenko" userId="741c46e5-89b3-4b36-8583-21f57a622ef4" providerId="ADAL" clId="{A071D5CE-D5F8-42C5-AAC0-47A7DCD622EF}" dt="2023-03-17T14:22:36.211" v="7288" actId="478"/>
          <ac:spMkLst>
            <pc:docMk/>
            <pc:sldMk cId="140063246" sldId="2103813186"/>
            <ac:spMk id="14" creationId="{214C2660-90DA-75A2-5D46-222502E8D72A}"/>
          </ac:spMkLst>
        </pc:spChg>
        <pc:spChg chg="mod">
          <ac:chgData name="Oleksii Oleksenko" userId="741c46e5-89b3-4b36-8583-21f57a622ef4" providerId="ADAL" clId="{A071D5CE-D5F8-42C5-AAC0-47A7DCD622EF}" dt="2023-03-17T14:23:20.109" v="7297" actId="113"/>
          <ac:spMkLst>
            <pc:docMk/>
            <pc:sldMk cId="140063246" sldId="2103813186"/>
            <ac:spMk id="21" creationId="{38CFE89E-9C36-0D03-4E99-50F43D81F51B}"/>
          </ac:spMkLst>
        </pc:spChg>
        <pc:spChg chg="mod">
          <ac:chgData name="Oleksii Oleksenko" userId="741c46e5-89b3-4b36-8583-21f57a622ef4" providerId="ADAL" clId="{A071D5CE-D5F8-42C5-AAC0-47A7DCD622EF}" dt="2023-03-17T14:23:22.781" v="7299" actId="113"/>
          <ac:spMkLst>
            <pc:docMk/>
            <pc:sldMk cId="140063246" sldId="2103813186"/>
            <ac:spMk id="22" creationId="{F0BE3E88-452D-424B-C024-392F3D6CCB5F}"/>
          </ac:spMkLst>
        </pc:spChg>
      </pc:sldChg>
      <pc:sldChg chg="addSp delSp modSp add mod">
        <pc:chgData name="Oleksii Oleksenko" userId="741c46e5-89b3-4b36-8583-21f57a622ef4" providerId="ADAL" clId="{A071D5CE-D5F8-42C5-AAC0-47A7DCD622EF}" dt="2023-03-17T14:18:47.714" v="7218" actId="14100"/>
        <pc:sldMkLst>
          <pc:docMk/>
          <pc:sldMk cId="1671645778" sldId="2103813187"/>
        </pc:sldMkLst>
        <pc:spChg chg="add mod ord">
          <ac:chgData name="Oleksii Oleksenko" userId="741c46e5-89b3-4b36-8583-21f57a622ef4" providerId="ADAL" clId="{A071D5CE-D5F8-42C5-AAC0-47A7DCD622EF}" dt="2023-03-17T14:18:11.828" v="7216" actId="166"/>
          <ac:spMkLst>
            <pc:docMk/>
            <pc:sldMk cId="1671645778" sldId="2103813187"/>
            <ac:spMk id="3" creationId="{3DEC3F43-D390-B6A9-BDF9-0B8310A609BC}"/>
          </ac:spMkLst>
        </pc:spChg>
        <pc:spChg chg="del">
          <ac:chgData name="Oleksii Oleksenko" userId="741c46e5-89b3-4b36-8583-21f57a622ef4" providerId="ADAL" clId="{A071D5CE-D5F8-42C5-AAC0-47A7DCD622EF}" dt="2023-03-17T14:15:09.618" v="7175" actId="478"/>
          <ac:spMkLst>
            <pc:docMk/>
            <pc:sldMk cId="1671645778" sldId="2103813187"/>
            <ac:spMk id="9" creationId="{5C41BDE2-5FF8-B26A-E3A8-AE15DC185A59}"/>
          </ac:spMkLst>
        </pc:spChg>
        <pc:spChg chg="del">
          <ac:chgData name="Oleksii Oleksenko" userId="741c46e5-89b3-4b36-8583-21f57a622ef4" providerId="ADAL" clId="{A071D5CE-D5F8-42C5-AAC0-47A7DCD622EF}" dt="2023-03-17T14:15:12.258" v="7176" actId="478"/>
          <ac:spMkLst>
            <pc:docMk/>
            <pc:sldMk cId="1671645778" sldId="2103813187"/>
            <ac:spMk id="10" creationId="{AE1CF5A8-91F4-F49F-BBBF-924C43CD2C9D}"/>
          </ac:spMkLst>
        </pc:spChg>
        <pc:spChg chg="ord">
          <ac:chgData name="Oleksii Oleksenko" userId="741c46e5-89b3-4b36-8583-21f57a622ef4" providerId="ADAL" clId="{A071D5CE-D5F8-42C5-AAC0-47A7DCD622EF}" dt="2023-03-17T14:18:11.828" v="7216" actId="166"/>
          <ac:spMkLst>
            <pc:docMk/>
            <pc:sldMk cId="1671645778" sldId="2103813187"/>
            <ac:spMk id="13" creationId="{3AEED375-49F1-4000-CB80-9F64FCC9B76F}"/>
          </ac:spMkLst>
        </pc:spChg>
        <pc:spChg chg="add mod ord">
          <ac:chgData name="Oleksii Oleksenko" userId="741c46e5-89b3-4b36-8583-21f57a622ef4" providerId="ADAL" clId="{A071D5CE-D5F8-42C5-AAC0-47A7DCD622EF}" dt="2023-03-17T14:18:11.828" v="7216" actId="166"/>
          <ac:spMkLst>
            <pc:docMk/>
            <pc:sldMk cId="1671645778" sldId="2103813187"/>
            <ac:spMk id="14" creationId="{B265CBF7-09B2-DE97-12EE-8830D2683F6E}"/>
          </ac:spMkLst>
        </pc:spChg>
        <pc:spChg chg="add del mod">
          <ac:chgData name="Oleksii Oleksenko" userId="741c46e5-89b3-4b36-8583-21f57a622ef4" providerId="ADAL" clId="{A071D5CE-D5F8-42C5-AAC0-47A7DCD622EF}" dt="2023-03-17T14:16:02.466" v="7186" actId="478"/>
          <ac:spMkLst>
            <pc:docMk/>
            <pc:sldMk cId="1671645778" sldId="2103813187"/>
            <ac:spMk id="15" creationId="{6A3EEF6C-2D4F-98EF-0D57-7F4CDF267C13}"/>
          </ac:spMkLst>
        </pc:spChg>
        <pc:spChg chg="add mod ord">
          <ac:chgData name="Oleksii Oleksenko" userId="741c46e5-89b3-4b36-8583-21f57a622ef4" providerId="ADAL" clId="{A071D5CE-D5F8-42C5-AAC0-47A7DCD622EF}" dt="2023-03-17T14:18:29.366" v="7217" actId="20577"/>
          <ac:spMkLst>
            <pc:docMk/>
            <pc:sldMk cId="1671645778" sldId="2103813187"/>
            <ac:spMk id="16" creationId="{AD163901-C8A1-2720-BED0-25F9081F33B4}"/>
          </ac:spMkLst>
        </pc:spChg>
        <pc:spChg chg="add mod">
          <ac:chgData name="Oleksii Oleksenko" userId="741c46e5-89b3-4b36-8583-21f57a622ef4" providerId="ADAL" clId="{A071D5CE-D5F8-42C5-AAC0-47A7DCD622EF}" dt="2023-03-17T14:18:47.714" v="7218" actId="14100"/>
          <ac:spMkLst>
            <pc:docMk/>
            <pc:sldMk cId="1671645778" sldId="2103813187"/>
            <ac:spMk id="17" creationId="{26DB5C3E-6545-97B4-903C-D7BE5B94C25C}"/>
          </ac:spMkLst>
        </pc:spChg>
      </pc:sldChg>
      <pc:sldChg chg="add del">
        <pc:chgData name="Oleksii Oleksenko" userId="741c46e5-89b3-4b36-8583-21f57a622ef4" providerId="ADAL" clId="{A071D5CE-D5F8-42C5-AAC0-47A7DCD622EF}" dt="2023-03-17T14:25:50.247" v="7365" actId="47"/>
        <pc:sldMkLst>
          <pc:docMk/>
          <pc:sldMk cId="827505347" sldId="2103813188"/>
        </pc:sldMkLst>
      </pc:sldChg>
      <pc:sldChg chg="addSp delSp modSp add mod">
        <pc:chgData name="Oleksii Oleksenko" userId="741c46e5-89b3-4b36-8583-21f57a622ef4" providerId="ADAL" clId="{A071D5CE-D5F8-42C5-AAC0-47A7DCD622EF}" dt="2023-03-17T14:27:07.337" v="7378" actId="6549"/>
        <pc:sldMkLst>
          <pc:docMk/>
          <pc:sldMk cId="3375954140" sldId="2103813189"/>
        </pc:sldMkLst>
        <pc:spChg chg="del">
          <ac:chgData name="Oleksii Oleksenko" userId="741c46e5-89b3-4b36-8583-21f57a622ef4" providerId="ADAL" clId="{A071D5CE-D5F8-42C5-AAC0-47A7DCD622EF}" dt="2023-03-17T14:24:44.028" v="7326" actId="478"/>
          <ac:spMkLst>
            <pc:docMk/>
            <pc:sldMk cId="3375954140" sldId="2103813189"/>
            <ac:spMk id="3" creationId="{6E282A53-90D3-68E5-B4FA-03B339CC3B37}"/>
          </ac:spMkLst>
        </pc:spChg>
        <pc:spChg chg="add mod ord">
          <ac:chgData name="Oleksii Oleksenko" userId="741c46e5-89b3-4b36-8583-21f57a622ef4" providerId="ADAL" clId="{A071D5CE-D5F8-42C5-AAC0-47A7DCD622EF}" dt="2023-03-17T14:24:34.584" v="7323" actId="166"/>
          <ac:spMkLst>
            <pc:docMk/>
            <pc:sldMk cId="3375954140" sldId="2103813189"/>
            <ac:spMk id="4" creationId="{A002E0DF-A72E-887F-31B4-5AE14FC2641A}"/>
          </ac:spMkLst>
        </pc:spChg>
        <pc:spChg chg="del mod">
          <ac:chgData name="Oleksii Oleksenko" userId="741c46e5-89b3-4b36-8583-21f57a622ef4" providerId="ADAL" clId="{A071D5CE-D5F8-42C5-AAC0-47A7DCD622EF}" dt="2023-03-17T14:24:44.028" v="7326" actId="478"/>
          <ac:spMkLst>
            <pc:docMk/>
            <pc:sldMk cId="3375954140" sldId="2103813189"/>
            <ac:spMk id="9" creationId="{9188FBE5-2550-0EA3-5BE2-27CD5F6C9726}"/>
          </ac:spMkLst>
        </pc:spChg>
        <pc:spChg chg="del">
          <ac:chgData name="Oleksii Oleksenko" userId="741c46e5-89b3-4b36-8583-21f57a622ef4" providerId="ADAL" clId="{A071D5CE-D5F8-42C5-AAC0-47A7DCD622EF}" dt="2023-03-17T14:24:04.661" v="7317" actId="478"/>
          <ac:spMkLst>
            <pc:docMk/>
            <pc:sldMk cId="3375954140" sldId="2103813189"/>
            <ac:spMk id="10" creationId="{2E61F833-696B-AF29-6AE8-FFCC7ECD2CDD}"/>
          </ac:spMkLst>
        </pc:spChg>
        <pc:spChg chg="add mod">
          <ac:chgData name="Oleksii Oleksenko" userId="741c46e5-89b3-4b36-8583-21f57a622ef4" providerId="ADAL" clId="{A071D5CE-D5F8-42C5-AAC0-47A7DCD622EF}" dt="2023-03-17T14:24:48.002" v="7327" actId="14100"/>
          <ac:spMkLst>
            <pc:docMk/>
            <pc:sldMk cId="3375954140" sldId="2103813189"/>
            <ac:spMk id="11" creationId="{CEA5D2A0-B89E-965E-3EA0-4B93CFC9AF5C}"/>
          </ac:spMkLst>
        </pc:spChg>
        <pc:spChg chg="add mod">
          <ac:chgData name="Oleksii Oleksenko" userId="741c46e5-89b3-4b36-8583-21f57a622ef4" providerId="ADAL" clId="{A071D5CE-D5F8-42C5-AAC0-47A7DCD622EF}" dt="2023-03-17T14:24:54.285" v="7328"/>
          <ac:spMkLst>
            <pc:docMk/>
            <pc:sldMk cId="3375954140" sldId="2103813189"/>
            <ac:spMk id="13" creationId="{63A03357-C3A7-EB0F-01EE-FBA9625AE709}"/>
          </ac:spMkLst>
        </pc:spChg>
        <pc:spChg chg="add mod">
          <ac:chgData name="Oleksii Oleksenko" userId="741c46e5-89b3-4b36-8583-21f57a622ef4" providerId="ADAL" clId="{A071D5CE-D5F8-42C5-AAC0-47A7DCD622EF}" dt="2023-03-17T14:25:03.302" v="7330" actId="1076"/>
          <ac:spMkLst>
            <pc:docMk/>
            <pc:sldMk cId="3375954140" sldId="2103813189"/>
            <ac:spMk id="14" creationId="{92E9F2E9-7A20-64CA-0AD9-92F1C65A3B9F}"/>
          </ac:spMkLst>
        </pc:spChg>
        <pc:spChg chg="add mod">
          <ac:chgData name="Oleksii Oleksenko" userId="741c46e5-89b3-4b36-8583-21f57a622ef4" providerId="ADAL" clId="{A071D5CE-D5F8-42C5-AAC0-47A7DCD622EF}" dt="2023-03-17T14:27:07.337" v="7378" actId="6549"/>
          <ac:spMkLst>
            <pc:docMk/>
            <pc:sldMk cId="3375954140" sldId="2103813189"/>
            <ac:spMk id="15" creationId="{74DF739E-4D48-5A97-CF13-C454346F7EBB}"/>
          </ac:spMkLst>
        </pc:spChg>
        <pc:spChg chg="add mod">
          <ac:chgData name="Oleksii Oleksenko" userId="741c46e5-89b3-4b36-8583-21f57a622ef4" providerId="ADAL" clId="{A071D5CE-D5F8-42C5-AAC0-47A7DCD622EF}" dt="2023-03-17T14:27:02.025" v="7377" actId="1076"/>
          <ac:spMkLst>
            <pc:docMk/>
            <pc:sldMk cId="3375954140" sldId="2103813189"/>
            <ac:spMk id="16" creationId="{844AE08A-611B-5F7B-A260-1998AAF68488}"/>
          </ac:spMkLst>
        </pc:spChg>
        <pc:picChg chg="add mod">
          <ac:chgData name="Oleksii Oleksenko" userId="741c46e5-89b3-4b36-8583-21f57a622ef4" providerId="ADAL" clId="{A071D5CE-D5F8-42C5-AAC0-47A7DCD622EF}" dt="2023-03-17T14:27:02.025" v="7377" actId="1076"/>
          <ac:picMkLst>
            <pc:docMk/>
            <pc:sldMk cId="3375954140" sldId="2103813189"/>
            <ac:picMk id="17" creationId="{DCF8E621-C60D-AAF1-F5F2-B6386FBA80BD}"/>
          </ac:picMkLst>
        </pc:picChg>
      </pc:sldChg>
      <pc:sldChg chg="add ord">
        <pc:chgData name="Oleksii Oleksenko" userId="741c46e5-89b3-4b36-8583-21f57a622ef4" providerId="ADAL" clId="{A071D5CE-D5F8-42C5-AAC0-47A7DCD622EF}" dt="2023-03-17T14:25:44.482" v="7364"/>
        <pc:sldMkLst>
          <pc:docMk/>
          <pc:sldMk cId="3981556105" sldId="2103813190"/>
        </pc:sldMkLst>
      </pc:sldChg>
      <pc:sldChg chg="add del">
        <pc:chgData name="Oleksii Oleksenko" userId="741c46e5-89b3-4b36-8583-21f57a622ef4" providerId="ADAL" clId="{A071D5CE-D5F8-42C5-AAC0-47A7DCD622EF}" dt="2023-03-17T14:56:00.266" v="8112" actId="47"/>
        <pc:sldMkLst>
          <pc:docMk/>
          <pc:sldMk cId="2486629128" sldId="2103813191"/>
        </pc:sldMkLst>
      </pc:sldChg>
      <pc:sldChg chg="addSp modSp new mod">
        <pc:chgData name="Oleksii Oleksenko" userId="741c46e5-89b3-4b36-8583-21f57a622ef4" providerId="ADAL" clId="{A071D5CE-D5F8-42C5-AAC0-47A7DCD622EF}" dt="2023-03-20T13:25:27.125" v="9394" actId="20577"/>
        <pc:sldMkLst>
          <pc:docMk/>
          <pc:sldMk cId="3393095538" sldId="2103813191"/>
        </pc:sldMkLst>
        <pc:spChg chg="mod">
          <ac:chgData name="Oleksii Oleksenko" userId="741c46e5-89b3-4b36-8583-21f57a622ef4" providerId="ADAL" clId="{A071D5CE-D5F8-42C5-AAC0-47A7DCD622EF}" dt="2023-03-20T13:25:27.125" v="9394" actId="20577"/>
          <ac:spMkLst>
            <pc:docMk/>
            <pc:sldMk cId="3393095538" sldId="2103813191"/>
            <ac:spMk id="2" creationId="{D1496906-5BBF-1AA9-3652-CEFC7CD88F56}"/>
          </ac:spMkLst>
        </pc:spChg>
        <pc:spChg chg="mod">
          <ac:chgData name="Oleksii Oleksenko" userId="741c46e5-89b3-4b36-8583-21f57a622ef4" providerId="ADAL" clId="{A071D5CE-D5F8-42C5-AAC0-47A7DCD622EF}" dt="2023-03-20T13:25:19.358" v="9393" actId="20577"/>
          <ac:spMkLst>
            <pc:docMk/>
            <pc:sldMk cId="3393095538" sldId="2103813191"/>
            <ac:spMk id="3" creationId="{09E607E2-F4D8-4143-FE5A-8F58A8BF1142}"/>
          </ac:spMkLst>
        </pc:spChg>
        <pc:cxnChg chg="add">
          <ac:chgData name="Oleksii Oleksenko" userId="741c46e5-89b3-4b36-8583-21f57a622ef4" providerId="ADAL" clId="{A071D5CE-D5F8-42C5-AAC0-47A7DCD622EF}" dt="2023-03-20T13:24:11.499" v="9314" actId="11529"/>
          <ac:cxnSpMkLst>
            <pc:docMk/>
            <pc:sldMk cId="3393095538" sldId="2103813191"/>
            <ac:cxnSpMk id="5" creationId="{169CCA88-3538-4232-3F4F-0E5F7578E620}"/>
          </ac:cxnSpMkLst>
        </pc:cxnChg>
      </pc:sldChg>
    </pc:docChg>
  </pc:docChgLst>
  <pc:docChgLst>
    <pc:chgData name="Oleksii Oleksenko" userId="741c46e5-89b3-4b36-8583-21f57a622ef4" providerId="ADAL" clId="{DE3DA5CC-DFB3-414D-B690-D61D41C44BDF}"/>
    <pc:docChg chg="undo redo custSel addSld delSld modSld sldOrd">
      <pc:chgData name="Oleksii Oleksenko" userId="741c46e5-89b3-4b36-8583-21f57a622ef4" providerId="ADAL" clId="{DE3DA5CC-DFB3-414D-B690-D61D41C44BDF}" dt="2023-05-22T13:07:02.574" v="5316" actId="20577"/>
      <pc:docMkLst>
        <pc:docMk/>
      </pc:docMkLst>
      <pc:sldChg chg="modNotesTx">
        <pc:chgData name="Oleksii Oleksenko" userId="741c46e5-89b3-4b36-8583-21f57a622ef4" providerId="ADAL" clId="{DE3DA5CC-DFB3-414D-B690-D61D41C44BDF}" dt="2023-05-22T12:44:32.282" v="5096" actId="14"/>
        <pc:sldMkLst>
          <pc:docMk/>
          <pc:sldMk cId="4006077443" sldId="328"/>
        </pc:sldMkLst>
      </pc:sldChg>
      <pc:sldChg chg="addSp modSp mod modNotesTx">
        <pc:chgData name="Oleksii Oleksenko" userId="741c46e5-89b3-4b36-8583-21f57a622ef4" providerId="ADAL" clId="{DE3DA5CC-DFB3-414D-B690-D61D41C44BDF}" dt="2023-05-22T12:47:47.438" v="5129"/>
        <pc:sldMkLst>
          <pc:docMk/>
          <pc:sldMk cId="1042457216" sldId="352"/>
        </pc:sldMkLst>
        <pc:spChg chg="mod">
          <ac:chgData name="Oleksii Oleksenko" userId="741c46e5-89b3-4b36-8583-21f57a622ef4" providerId="ADAL" clId="{DE3DA5CC-DFB3-414D-B690-D61D41C44BDF}" dt="2023-05-15T21:00:26.583" v="5067" actId="113"/>
          <ac:spMkLst>
            <pc:docMk/>
            <pc:sldMk cId="1042457216" sldId="352"/>
            <ac:spMk id="2" creationId="{3A1B529C-2E11-EE20-CC71-2455B28DEB19}"/>
          </ac:spMkLst>
        </pc:spChg>
        <pc:spChg chg="mod">
          <ac:chgData name="Oleksii Oleksenko" userId="741c46e5-89b3-4b36-8583-21f57a622ef4" providerId="ADAL" clId="{DE3DA5CC-DFB3-414D-B690-D61D41C44BDF}" dt="2023-05-08T18:54:52.025" v="4877" actId="20577"/>
          <ac:spMkLst>
            <pc:docMk/>
            <pc:sldMk cId="1042457216" sldId="352"/>
            <ac:spMk id="12" creationId="{4C2884C2-07AE-4EE0-95C2-5152D2FA4122}"/>
          </ac:spMkLst>
        </pc:spChg>
        <pc:spChg chg="mod">
          <ac:chgData name="Oleksii Oleksenko" userId="741c46e5-89b3-4b36-8583-21f57a622ef4" providerId="ADAL" clId="{DE3DA5CC-DFB3-414D-B690-D61D41C44BDF}" dt="2023-05-08T18:54:29.442" v="4862" actId="207"/>
          <ac:spMkLst>
            <pc:docMk/>
            <pc:sldMk cId="1042457216" sldId="352"/>
            <ac:spMk id="17" creationId="{05196BDE-75F8-42BE-8190-B6E04161B407}"/>
          </ac:spMkLst>
        </pc:spChg>
        <pc:picChg chg="add mod">
          <ac:chgData name="Oleksii Oleksenko" userId="741c46e5-89b3-4b36-8583-21f57a622ef4" providerId="ADAL" clId="{DE3DA5CC-DFB3-414D-B690-D61D41C44BDF}" dt="2023-05-15T21:00:09.808" v="5066" actId="1582"/>
          <ac:picMkLst>
            <pc:docMk/>
            <pc:sldMk cId="1042457216" sldId="352"/>
            <ac:picMk id="6" creationId="{F54AE009-30EC-B93A-2E21-D045FE3841A0}"/>
          </ac:picMkLst>
        </pc:picChg>
      </pc:sldChg>
      <pc:sldChg chg="modNotesTx">
        <pc:chgData name="Oleksii Oleksenko" userId="741c46e5-89b3-4b36-8583-21f57a622ef4" providerId="ADAL" clId="{DE3DA5CC-DFB3-414D-B690-D61D41C44BDF}" dt="2023-05-22T13:07:02.574" v="5316" actId="20577"/>
        <pc:sldMkLst>
          <pc:docMk/>
          <pc:sldMk cId="3170259237" sldId="2103813193"/>
        </pc:sldMkLst>
      </pc:sldChg>
      <pc:sldChg chg="addSp delSp modSp del mod">
        <pc:chgData name="Oleksii Oleksenko" userId="741c46e5-89b3-4b36-8583-21f57a622ef4" providerId="ADAL" clId="{DE3DA5CC-DFB3-414D-B690-D61D41C44BDF}" dt="2023-05-08T12:04:37.280" v="2143" actId="47"/>
        <pc:sldMkLst>
          <pc:docMk/>
          <pc:sldMk cId="1880741245" sldId="2103813194"/>
        </pc:sldMkLst>
        <pc:spChg chg="mod">
          <ac:chgData name="Oleksii Oleksenko" userId="741c46e5-89b3-4b36-8583-21f57a622ef4" providerId="ADAL" clId="{DE3DA5CC-DFB3-414D-B690-D61D41C44BDF}" dt="2023-05-08T12:00:00.671" v="1901" actId="20577"/>
          <ac:spMkLst>
            <pc:docMk/>
            <pc:sldMk cId="1880741245" sldId="2103813194"/>
            <ac:spMk id="2" creationId="{E18D0E3F-13B7-5454-25BE-7CA60F7C94DB}"/>
          </ac:spMkLst>
        </pc:spChg>
        <pc:spChg chg="mod">
          <ac:chgData name="Oleksii Oleksenko" userId="741c46e5-89b3-4b36-8583-21f57a622ef4" providerId="ADAL" clId="{DE3DA5CC-DFB3-414D-B690-D61D41C44BDF}" dt="2023-05-08T12:01:00.107" v="1990" actId="6549"/>
          <ac:spMkLst>
            <pc:docMk/>
            <pc:sldMk cId="1880741245" sldId="2103813194"/>
            <ac:spMk id="3" creationId="{1F4728B4-4F94-2A26-973E-07FA4DF72D6F}"/>
          </ac:spMkLst>
        </pc:spChg>
        <pc:spChg chg="del mod">
          <ac:chgData name="Oleksii Oleksenko" userId="741c46e5-89b3-4b36-8583-21f57a622ef4" providerId="ADAL" clId="{DE3DA5CC-DFB3-414D-B690-D61D41C44BDF}" dt="2023-05-08T11:59:49.966" v="1895" actId="478"/>
          <ac:spMkLst>
            <pc:docMk/>
            <pc:sldMk cId="1880741245" sldId="2103813194"/>
            <ac:spMk id="4" creationId="{13A9EC79-4DC1-9A37-605D-4B03F68E170D}"/>
          </ac:spMkLst>
        </pc:spChg>
        <pc:spChg chg="add del mod">
          <ac:chgData name="Oleksii Oleksenko" userId="741c46e5-89b3-4b36-8583-21f57a622ef4" providerId="ADAL" clId="{DE3DA5CC-DFB3-414D-B690-D61D41C44BDF}" dt="2023-05-08T11:59:51.172" v="1896" actId="478"/>
          <ac:spMkLst>
            <pc:docMk/>
            <pc:sldMk cId="1880741245" sldId="2103813194"/>
            <ac:spMk id="11" creationId="{3161FF4E-C878-A70D-1EBC-81D8687F4A40}"/>
          </ac:spMkLst>
        </pc:spChg>
        <pc:spChg chg="add mod">
          <ac:chgData name="Oleksii Oleksenko" userId="741c46e5-89b3-4b36-8583-21f57a622ef4" providerId="ADAL" clId="{DE3DA5CC-DFB3-414D-B690-D61D41C44BDF}" dt="2023-05-08T12:00:51.572" v="1985" actId="1076"/>
          <ac:spMkLst>
            <pc:docMk/>
            <pc:sldMk cId="1880741245" sldId="2103813194"/>
            <ac:spMk id="12" creationId="{596ACF48-8958-2C40-4ABA-AAD9310D2EE8}"/>
          </ac:spMkLst>
        </pc:spChg>
        <pc:spChg chg="add mod">
          <ac:chgData name="Oleksii Oleksenko" userId="741c46e5-89b3-4b36-8583-21f57a622ef4" providerId="ADAL" clId="{DE3DA5CC-DFB3-414D-B690-D61D41C44BDF}" dt="2023-05-08T12:02:13.246" v="2099" actId="20577"/>
          <ac:spMkLst>
            <pc:docMk/>
            <pc:sldMk cId="1880741245" sldId="2103813194"/>
            <ac:spMk id="13" creationId="{26B4808A-736D-34EC-82E8-9AFE36B6FE87}"/>
          </ac:spMkLst>
        </pc:spChg>
        <pc:cxnChg chg="add del">
          <ac:chgData name="Oleksii Oleksenko" userId="741c46e5-89b3-4b36-8583-21f57a622ef4" providerId="ADAL" clId="{DE3DA5CC-DFB3-414D-B690-D61D41C44BDF}" dt="2023-05-08T11:25:00.153" v="1386" actId="11529"/>
          <ac:cxnSpMkLst>
            <pc:docMk/>
            <pc:sldMk cId="1880741245" sldId="2103813194"/>
            <ac:cxnSpMk id="6" creationId="{9DB91317-C1AB-815A-6944-C8B44BB540EF}"/>
          </ac:cxnSpMkLst>
        </pc:cxnChg>
        <pc:cxnChg chg="add del mod">
          <ac:chgData name="Oleksii Oleksenko" userId="741c46e5-89b3-4b36-8583-21f57a622ef4" providerId="ADAL" clId="{DE3DA5CC-DFB3-414D-B690-D61D41C44BDF}" dt="2023-05-08T11:59:51.891" v="1897" actId="478"/>
          <ac:cxnSpMkLst>
            <pc:docMk/>
            <pc:sldMk cId="1880741245" sldId="2103813194"/>
            <ac:cxnSpMk id="8" creationId="{39331EFA-F852-6CF7-E544-4F39BBFF9A59}"/>
          </ac:cxnSpMkLst>
        </pc:cxnChg>
      </pc:sldChg>
      <pc:sldChg chg="modSp del mod chgLayout">
        <pc:chgData name="Oleksii Oleksenko" userId="741c46e5-89b3-4b36-8583-21f57a622ef4" providerId="ADAL" clId="{DE3DA5CC-DFB3-414D-B690-D61D41C44BDF}" dt="2023-05-08T11:28:14.084" v="1543" actId="47"/>
        <pc:sldMkLst>
          <pc:docMk/>
          <pc:sldMk cId="1514066190" sldId="2103813195"/>
        </pc:sldMkLst>
        <pc:spChg chg="mod ord">
          <ac:chgData name="Oleksii Oleksenko" userId="741c46e5-89b3-4b36-8583-21f57a622ef4" providerId="ADAL" clId="{DE3DA5CC-DFB3-414D-B690-D61D41C44BDF}" dt="2023-05-08T11:28:07.315" v="1541" actId="700"/>
          <ac:spMkLst>
            <pc:docMk/>
            <pc:sldMk cId="1514066190" sldId="2103813195"/>
            <ac:spMk id="2" creationId="{153ED38E-5B1F-40C0-BDE2-4049AE7CC1A1}"/>
          </ac:spMkLst>
        </pc:spChg>
        <pc:spChg chg="mod ord">
          <ac:chgData name="Oleksii Oleksenko" userId="741c46e5-89b3-4b36-8583-21f57a622ef4" providerId="ADAL" clId="{DE3DA5CC-DFB3-414D-B690-D61D41C44BDF}" dt="2023-05-08T11:28:07.315" v="1541" actId="700"/>
          <ac:spMkLst>
            <pc:docMk/>
            <pc:sldMk cId="1514066190" sldId="2103813195"/>
            <ac:spMk id="5" creationId="{8557CF9F-1BBB-62FA-55D9-6E69A8F4BD26}"/>
          </ac:spMkLst>
        </pc:spChg>
      </pc:sldChg>
      <pc:sldChg chg="addSp delSp modSp mod modAnim modNotesTx">
        <pc:chgData name="Oleksii Oleksenko" userId="741c46e5-89b3-4b36-8583-21f57a622ef4" providerId="ADAL" clId="{DE3DA5CC-DFB3-414D-B690-D61D41C44BDF}" dt="2023-05-22T12:46:56.584" v="5123"/>
        <pc:sldMkLst>
          <pc:docMk/>
          <pc:sldMk cId="2434988703" sldId="2103813196"/>
        </pc:sldMkLst>
        <pc:spChg chg="del">
          <ac:chgData name="Oleksii Oleksenko" userId="741c46e5-89b3-4b36-8583-21f57a622ef4" providerId="ADAL" clId="{DE3DA5CC-DFB3-414D-B690-D61D41C44BDF}" dt="2023-05-08T12:17:44.343" v="2401" actId="478"/>
          <ac:spMkLst>
            <pc:docMk/>
            <pc:sldMk cId="2434988703" sldId="2103813196"/>
            <ac:spMk id="5" creationId="{F44EE5F6-8FCA-90C9-405E-9F04D0827273}"/>
          </ac:spMkLst>
        </pc:spChg>
        <pc:spChg chg="add mod">
          <ac:chgData name="Oleksii Oleksenko" userId="741c46e5-89b3-4b36-8583-21f57a622ef4" providerId="ADAL" clId="{DE3DA5CC-DFB3-414D-B690-D61D41C44BDF}" dt="2023-05-15T20:56:08.514" v="5055" actId="14100"/>
          <ac:spMkLst>
            <pc:docMk/>
            <pc:sldMk cId="2434988703" sldId="2103813196"/>
            <ac:spMk id="6" creationId="{72F48337-AAB9-FEE2-9BD0-2C30CFD44AF8}"/>
          </ac:spMkLst>
        </pc:spChg>
        <pc:spChg chg="add mod ord">
          <ac:chgData name="Oleksii Oleksenko" userId="741c46e5-89b3-4b36-8583-21f57a622ef4" providerId="ADAL" clId="{DE3DA5CC-DFB3-414D-B690-D61D41C44BDF}" dt="2023-05-15T20:56:22.090" v="5056" actId="167"/>
          <ac:spMkLst>
            <pc:docMk/>
            <pc:sldMk cId="2434988703" sldId="2103813196"/>
            <ac:spMk id="7" creationId="{5E0E1E19-B8DB-E996-B2D5-EC86A412483C}"/>
          </ac:spMkLst>
        </pc:spChg>
        <pc:spChg chg="add mod">
          <ac:chgData name="Oleksii Oleksenko" userId="741c46e5-89b3-4b36-8583-21f57a622ef4" providerId="ADAL" clId="{DE3DA5CC-DFB3-414D-B690-D61D41C44BDF}" dt="2023-05-08T12:25:51.627" v="2545" actId="1038"/>
          <ac:spMkLst>
            <pc:docMk/>
            <pc:sldMk cId="2434988703" sldId="2103813196"/>
            <ac:spMk id="7" creationId="{79D90C6F-59C1-B55D-F853-CEC92EE4E291}"/>
          </ac:spMkLst>
        </pc:spChg>
        <pc:spChg chg="add mod">
          <ac:chgData name="Oleksii Oleksenko" userId="741c46e5-89b3-4b36-8583-21f57a622ef4" providerId="ADAL" clId="{DE3DA5CC-DFB3-414D-B690-D61D41C44BDF}" dt="2023-05-15T20:56:05.052" v="5054" actId="14100"/>
          <ac:spMkLst>
            <pc:docMk/>
            <pc:sldMk cId="2434988703" sldId="2103813196"/>
            <ac:spMk id="8" creationId="{B78602D5-23F2-CA3B-C002-D1B31CA4D825}"/>
          </ac:spMkLst>
        </pc:spChg>
        <pc:spChg chg="add mod">
          <ac:chgData name="Oleksii Oleksenko" userId="741c46e5-89b3-4b36-8583-21f57a622ef4" providerId="ADAL" clId="{DE3DA5CC-DFB3-414D-B690-D61D41C44BDF}" dt="2023-05-08T12:29:21.309" v="2562" actId="14100"/>
          <ac:spMkLst>
            <pc:docMk/>
            <pc:sldMk cId="2434988703" sldId="2103813196"/>
            <ac:spMk id="9" creationId="{661BA3F5-23AF-8B6E-D246-9E9CCD117A68}"/>
          </ac:spMkLst>
        </pc:spChg>
        <pc:spChg chg="add mod ord">
          <ac:chgData name="Oleksii Oleksenko" userId="741c46e5-89b3-4b36-8583-21f57a622ef4" providerId="ADAL" clId="{DE3DA5CC-DFB3-414D-B690-D61D41C44BDF}" dt="2023-05-15T20:56:22.090" v="5056" actId="167"/>
          <ac:spMkLst>
            <pc:docMk/>
            <pc:sldMk cId="2434988703" sldId="2103813196"/>
            <ac:spMk id="10" creationId="{5EFF22AD-0268-F818-D052-685D06637421}"/>
          </ac:spMkLst>
        </pc:spChg>
        <pc:spChg chg="add mod">
          <ac:chgData name="Oleksii Oleksenko" userId="741c46e5-89b3-4b36-8583-21f57a622ef4" providerId="ADAL" clId="{DE3DA5CC-DFB3-414D-B690-D61D41C44BDF}" dt="2023-05-08T12:25:51.627" v="2545" actId="1038"/>
          <ac:spMkLst>
            <pc:docMk/>
            <pc:sldMk cId="2434988703" sldId="2103813196"/>
            <ac:spMk id="10" creationId="{7FB3B80E-BDE9-0DB6-4981-ED775246A247}"/>
          </ac:spMkLst>
        </pc:spChg>
        <pc:spChg chg="add mod">
          <ac:chgData name="Oleksii Oleksenko" userId="741c46e5-89b3-4b36-8583-21f57a622ef4" providerId="ADAL" clId="{DE3DA5CC-DFB3-414D-B690-D61D41C44BDF}" dt="2023-05-08T12:26:18.992" v="2549" actId="14100"/>
          <ac:spMkLst>
            <pc:docMk/>
            <pc:sldMk cId="2434988703" sldId="2103813196"/>
            <ac:spMk id="11" creationId="{03A9FBD8-1523-2A87-7696-5519DF275759}"/>
          </ac:spMkLst>
        </pc:spChg>
        <pc:spChg chg="add mod">
          <ac:chgData name="Oleksii Oleksenko" userId="741c46e5-89b3-4b36-8583-21f57a622ef4" providerId="ADAL" clId="{DE3DA5CC-DFB3-414D-B690-D61D41C44BDF}" dt="2023-05-08T12:26:12.537" v="2548" actId="1076"/>
          <ac:spMkLst>
            <pc:docMk/>
            <pc:sldMk cId="2434988703" sldId="2103813196"/>
            <ac:spMk id="12" creationId="{0D56753A-DDB0-B0B4-46F7-F0DC011D6C5C}"/>
          </ac:spMkLst>
        </pc:spChg>
        <pc:spChg chg="add mod">
          <ac:chgData name="Oleksii Oleksenko" userId="741c46e5-89b3-4b36-8583-21f57a622ef4" providerId="ADAL" clId="{DE3DA5CC-DFB3-414D-B690-D61D41C44BDF}" dt="2023-05-08T12:26:21.871" v="2550" actId="14100"/>
          <ac:spMkLst>
            <pc:docMk/>
            <pc:sldMk cId="2434988703" sldId="2103813196"/>
            <ac:spMk id="13" creationId="{5860F3C6-19C2-E31E-15E7-AD4497B8C848}"/>
          </ac:spMkLst>
        </pc:spChg>
        <pc:spChg chg="del">
          <ac:chgData name="Oleksii Oleksenko" userId="741c46e5-89b3-4b36-8583-21f57a622ef4" providerId="ADAL" clId="{DE3DA5CC-DFB3-414D-B690-D61D41C44BDF}" dt="2023-05-15T20:55:54.744" v="5052" actId="478"/>
          <ac:spMkLst>
            <pc:docMk/>
            <pc:sldMk cId="2434988703" sldId="2103813196"/>
            <ac:spMk id="14" creationId="{EE6A7EFB-89CA-6954-4B85-B0B41D48A3F1}"/>
          </ac:spMkLst>
        </pc:spChg>
        <pc:spChg chg="del">
          <ac:chgData name="Oleksii Oleksenko" userId="741c46e5-89b3-4b36-8583-21f57a622ef4" providerId="ADAL" clId="{DE3DA5CC-DFB3-414D-B690-D61D41C44BDF}" dt="2023-05-15T20:55:54.744" v="5052" actId="478"/>
          <ac:spMkLst>
            <pc:docMk/>
            <pc:sldMk cId="2434988703" sldId="2103813196"/>
            <ac:spMk id="15" creationId="{F5760E2D-317F-F896-D8BA-C9037F367338}"/>
          </ac:spMkLst>
        </pc:spChg>
        <pc:spChg chg="del">
          <ac:chgData name="Oleksii Oleksenko" userId="741c46e5-89b3-4b36-8583-21f57a622ef4" providerId="ADAL" clId="{DE3DA5CC-DFB3-414D-B690-D61D41C44BDF}" dt="2023-05-15T20:55:54.744" v="5052" actId="478"/>
          <ac:spMkLst>
            <pc:docMk/>
            <pc:sldMk cId="2434988703" sldId="2103813196"/>
            <ac:spMk id="16" creationId="{402F11A2-04FC-49FA-9964-E412413A3560}"/>
          </ac:spMkLst>
        </pc:spChg>
        <pc:spChg chg="del">
          <ac:chgData name="Oleksii Oleksenko" userId="741c46e5-89b3-4b36-8583-21f57a622ef4" providerId="ADAL" clId="{DE3DA5CC-DFB3-414D-B690-D61D41C44BDF}" dt="2023-05-15T20:55:54.744" v="5052" actId="478"/>
          <ac:spMkLst>
            <pc:docMk/>
            <pc:sldMk cId="2434988703" sldId="2103813196"/>
            <ac:spMk id="17" creationId="{55BB7C34-49BF-5E22-D18C-F7F103CB9708}"/>
          </ac:spMkLst>
        </pc:spChg>
        <pc:spChg chg="del">
          <ac:chgData name="Oleksii Oleksenko" userId="741c46e5-89b3-4b36-8583-21f57a622ef4" providerId="ADAL" clId="{DE3DA5CC-DFB3-414D-B690-D61D41C44BDF}" dt="2023-05-15T20:55:54.744" v="5052" actId="478"/>
          <ac:spMkLst>
            <pc:docMk/>
            <pc:sldMk cId="2434988703" sldId="2103813196"/>
            <ac:spMk id="18" creationId="{432D8FB1-CA23-A8A7-2C95-B413AC451331}"/>
          </ac:spMkLst>
        </pc:spChg>
        <pc:spChg chg="del">
          <ac:chgData name="Oleksii Oleksenko" userId="741c46e5-89b3-4b36-8583-21f57a622ef4" providerId="ADAL" clId="{DE3DA5CC-DFB3-414D-B690-D61D41C44BDF}" dt="2023-05-15T20:55:54.744" v="5052" actId="478"/>
          <ac:spMkLst>
            <pc:docMk/>
            <pc:sldMk cId="2434988703" sldId="2103813196"/>
            <ac:spMk id="19" creationId="{8F2E5424-D7C8-D703-3003-65332C0A195B}"/>
          </ac:spMkLst>
        </pc:spChg>
        <pc:spChg chg="add mod ord">
          <ac:chgData name="Oleksii Oleksenko" userId="741c46e5-89b3-4b36-8583-21f57a622ef4" providerId="ADAL" clId="{DE3DA5CC-DFB3-414D-B690-D61D41C44BDF}" dt="2023-05-15T20:56:22.090" v="5056" actId="167"/>
          <ac:spMkLst>
            <pc:docMk/>
            <pc:sldMk cId="2434988703" sldId="2103813196"/>
            <ac:spMk id="21" creationId="{8564E228-D15F-82B7-6942-62F00369B12B}"/>
          </ac:spMkLst>
        </pc:spChg>
        <pc:spChg chg="add mod ord">
          <ac:chgData name="Oleksii Oleksenko" userId="741c46e5-89b3-4b36-8583-21f57a622ef4" providerId="ADAL" clId="{DE3DA5CC-DFB3-414D-B690-D61D41C44BDF}" dt="2023-05-15T20:56:22.090" v="5056" actId="167"/>
          <ac:spMkLst>
            <pc:docMk/>
            <pc:sldMk cId="2434988703" sldId="2103813196"/>
            <ac:spMk id="23" creationId="{BC792691-037F-0843-64FE-0349AD0C6101}"/>
          </ac:spMkLst>
        </pc:spChg>
        <pc:spChg chg="add mod ord">
          <ac:chgData name="Oleksii Oleksenko" userId="741c46e5-89b3-4b36-8583-21f57a622ef4" providerId="ADAL" clId="{DE3DA5CC-DFB3-414D-B690-D61D41C44BDF}" dt="2023-05-15T20:56:22.090" v="5056" actId="167"/>
          <ac:spMkLst>
            <pc:docMk/>
            <pc:sldMk cId="2434988703" sldId="2103813196"/>
            <ac:spMk id="24" creationId="{4273D2B7-405E-5720-4EED-739C0A12D6C8}"/>
          </ac:spMkLst>
        </pc:spChg>
        <pc:spChg chg="add mod ord">
          <ac:chgData name="Oleksii Oleksenko" userId="741c46e5-89b3-4b36-8583-21f57a622ef4" providerId="ADAL" clId="{DE3DA5CC-DFB3-414D-B690-D61D41C44BDF}" dt="2023-05-15T20:56:22.090" v="5056" actId="167"/>
          <ac:spMkLst>
            <pc:docMk/>
            <pc:sldMk cId="2434988703" sldId="2103813196"/>
            <ac:spMk id="25" creationId="{8670B9E4-F989-DEB9-219A-F0DF06419B89}"/>
          </ac:spMkLst>
        </pc:spChg>
        <pc:picChg chg="add mod">
          <ac:chgData name="Oleksii Oleksenko" userId="741c46e5-89b3-4b36-8583-21f57a622ef4" providerId="ADAL" clId="{DE3DA5CC-DFB3-414D-B690-D61D41C44BDF}" dt="2023-05-15T20:55:51.414" v="5051" actId="1076"/>
          <ac:picMkLst>
            <pc:docMk/>
            <pc:sldMk cId="2434988703" sldId="2103813196"/>
            <ac:picMk id="4" creationId="{D6EC5F46-E840-ABCC-5657-E49805444C1D}"/>
          </ac:picMkLst>
        </pc:picChg>
      </pc:sldChg>
      <pc:sldChg chg="addSp delSp modSp mod addAnim delAnim modAnim modNotesTx">
        <pc:chgData name="Oleksii Oleksenko" userId="741c46e5-89b3-4b36-8583-21f57a622ef4" providerId="ADAL" clId="{DE3DA5CC-DFB3-414D-B690-D61D41C44BDF}" dt="2023-05-22T12:45:04.086" v="5106"/>
        <pc:sldMkLst>
          <pc:docMk/>
          <pc:sldMk cId="2692316020" sldId="2103813197"/>
        </pc:sldMkLst>
        <pc:spChg chg="mod">
          <ac:chgData name="Oleksii Oleksenko" userId="741c46e5-89b3-4b36-8583-21f57a622ef4" providerId="ADAL" clId="{DE3DA5CC-DFB3-414D-B690-D61D41C44BDF}" dt="2023-05-08T11:05:32.599" v="710" actId="20577"/>
          <ac:spMkLst>
            <pc:docMk/>
            <pc:sldMk cId="2692316020" sldId="2103813197"/>
            <ac:spMk id="2" creationId="{BA4C8564-109C-E7AD-1A91-38DF0EC1C2CB}"/>
          </ac:spMkLst>
        </pc:spChg>
        <pc:spChg chg="add mod">
          <ac:chgData name="Oleksii Oleksenko" userId="741c46e5-89b3-4b36-8583-21f57a622ef4" providerId="ADAL" clId="{DE3DA5CC-DFB3-414D-B690-D61D41C44BDF}" dt="2023-05-08T11:16:16.411" v="1073" actId="1076"/>
          <ac:spMkLst>
            <pc:docMk/>
            <pc:sldMk cId="2692316020" sldId="2103813197"/>
            <ac:spMk id="3" creationId="{0139F19B-67F2-B736-A2D0-ECE7C0C6BB48}"/>
          </ac:spMkLst>
        </pc:spChg>
        <pc:spChg chg="add mod">
          <ac:chgData name="Oleksii Oleksenko" userId="741c46e5-89b3-4b36-8583-21f57a622ef4" providerId="ADAL" clId="{DE3DA5CC-DFB3-414D-B690-D61D41C44BDF}" dt="2023-05-08T11:16:16.411" v="1073" actId="1076"/>
          <ac:spMkLst>
            <pc:docMk/>
            <pc:sldMk cId="2692316020" sldId="2103813197"/>
            <ac:spMk id="4" creationId="{4F6FFC31-F028-21D1-ABCD-71B468ABF1CC}"/>
          </ac:spMkLst>
        </pc:spChg>
        <pc:spChg chg="mod">
          <ac:chgData name="Oleksii Oleksenko" userId="741c46e5-89b3-4b36-8583-21f57a622ef4" providerId="ADAL" clId="{DE3DA5CC-DFB3-414D-B690-D61D41C44BDF}" dt="2023-05-08T11:22:44.059" v="1214" actId="20577"/>
          <ac:spMkLst>
            <pc:docMk/>
            <pc:sldMk cId="2692316020" sldId="2103813197"/>
            <ac:spMk id="5" creationId="{4763BFB7-EAF6-458F-3DFF-B4B0A5F061E4}"/>
          </ac:spMkLst>
        </pc:spChg>
        <pc:spChg chg="add del mod">
          <ac:chgData name="Oleksii Oleksenko" userId="741c46e5-89b3-4b36-8583-21f57a622ef4" providerId="ADAL" clId="{DE3DA5CC-DFB3-414D-B690-D61D41C44BDF}" dt="2023-05-08T10:42:20.034" v="129" actId="478"/>
          <ac:spMkLst>
            <pc:docMk/>
            <pc:sldMk cId="2692316020" sldId="2103813197"/>
            <ac:spMk id="6" creationId="{41213A72-3192-66A1-9FD8-05837D2C96A1}"/>
          </ac:spMkLst>
        </pc:spChg>
        <pc:spChg chg="add del mod">
          <ac:chgData name="Oleksii Oleksenko" userId="741c46e5-89b3-4b36-8583-21f57a622ef4" providerId="ADAL" clId="{DE3DA5CC-DFB3-414D-B690-D61D41C44BDF}" dt="2023-05-08T10:42:21.904" v="130" actId="478"/>
          <ac:spMkLst>
            <pc:docMk/>
            <pc:sldMk cId="2692316020" sldId="2103813197"/>
            <ac:spMk id="7" creationId="{16F37258-1ACA-4F19-25C7-7A7541B7FD82}"/>
          </ac:spMkLst>
        </pc:spChg>
        <pc:spChg chg="add mod">
          <ac:chgData name="Oleksii Oleksenko" userId="741c46e5-89b3-4b36-8583-21f57a622ef4" providerId="ADAL" clId="{DE3DA5CC-DFB3-414D-B690-D61D41C44BDF}" dt="2023-05-08T11:16:16.411" v="1073" actId="1076"/>
          <ac:spMkLst>
            <pc:docMk/>
            <pc:sldMk cId="2692316020" sldId="2103813197"/>
            <ac:spMk id="8" creationId="{F8AE1E4C-26CA-8BB1-4475-B9DCBB315232}"/>
          </ac:spMkLst>
        </pc:spChg>
        <pc:spChg chg="add del mod">
          <ac:chgData name="Oleksii Oleksenko" userId="741c46e5-89b3-4b36-8583-21f57a622ef4" providerId="ADAL" clId="{DE3DA5CC-DFB3-414D-B690-D61D41C44BDF}" dt="2023-05-08T10:53:22.578" v="417" actId="478"/>
          <ac:spMkLst>
            <pc:docMk/>
            <pc:sldMk cId="2692316020" sldId="2103813197"/>
            <ac:spMk id="9" creationId="{0B4E136F-17EE-061A-2DBC-0A5F9AFEF07E}"/>
          </ac:spMkLst>
        </pc:spChg>
        <pc:spChg chg="add del mod">
          <ac:chgData name="Oleksii Oleksenko" userId="741c46e5-89b3-4b36-8583-21f57a622ef4" providerId="ADAL" clId="{DE3DA5CC-DFB3-414D-B690-D61D41C44BDF}" dt="2023-05-08T10:53:22.578" v="417" actId="478"/>
          <ac:spMkLst>
            <pc:docMk/>
            <pc:sldMk cId="2692316020" sldId="2103813197"/>
            <ac:spMk id="10" creationId="{16E8EC71-F31B-79B0-1AB1-10E2E0B30DAA}"/>
          </ac:spMkLst>
        </pc:spChg>
        <pc:spChg chg="add del mod">
          <ac:chgData name="Oleksii Oleksenko" userId="741c46e5-89b3-4b36-8583-21f57a622ef4" providerId="ADAL" clId="{DE3DA5CC-DFB3-414D-B690-D61D41C44BDF}" dt="2023-05-08T10:53:22.578" v="417" actId="478"/>
          <ac:spMkLst>
            <pc:docMk/>
            <pc:sldMk cId="2692316020" sldId="2103813197"/>
            <ac:spMk id="11" creationId="{66AC5253-598F-9904-72F6-B4EC74EDE6CD}"/>
          </ac:spMkLst>
        </pc:spChg>
        <pc:spChg chg="add mod">
          <ac:chgData name="Oleksii Oleksenko" userId="741c46e5-89b3-4b36-8583-21f57a622ef4" providerId="ADAL" clId="{DE3DA5CC-DFB3-414D-B690-D61D41C44BDF}" dt="2023-05-08T11:16:16.411" v="1073" actId="1076"/>
          <ac:spMkLst>
            <pc:docMk/>
            <pc:sldMk cId="2692316020" sldId="2103813197"/>
            <ac:spMk id="12" creationId="{985619A2-83E8-B640-654C-10678846F3F8}"/>
          </ac:spMkLst>
        </pc:spChg>
        <pc:spChg chg="add del mod">
          <ac:chgData name="Oleksii Oleksenko" userId="741c46e5-89b3-4b36-8583-21f57a622ef4" providerId="ADAL" clId="{DE3DA5CC-DFB3-414D-B690-D61D41C44BDF}" dt="2023-05-08T10:53:22.578" v="417" actId="478"/>
          <ac:spMkLst>
            <pc:docMk/>
            <pc:sldMk cId="2692316020" sldId="2103813197"/>
            <ac:spMk id="13" creationId="{BF10F6F9-07A1-A94E-3261-831730C313F5}"/>
          </ac:spMkLst>
        </pc:spChg>
        <pc:spChg chg="add del mod">
          <ac:chgData name="Oleksii Oleksenko" userId="741c46e5-89b3-4b36-8583-21f57a622ef4" providerId="ADAL" clId="{DE3DA5CC-DFB3-414D-B690-D61D41C44BDF}" dt="2023-05-08T10:53:22.578" v="417" actId="478"/>
          <ac:spMkLst>
            <pc:docMk/>
            <pc:sldMk cId="2692316020" sldId="2103813197"/>
            <ac:spMk id="14" creationId="{674B0B49-230D-833D-192E-386D4BC19841}"/>
          </ac:spMkLst>
        </pc:spChg>
        <pc:spChg chg="add del mod">
          <ac:chgData name="Oleksii Oleksenko" userId="741c46e5-89b3-4b36-8583-21f57a622ef4" providerId="ADAL" clId="{DE3DA5CC-DFB3-414D-B690-D61D41C44BDF}" dt="2023-05-08T10:53:22.578" v="417" actId="478"/>
          <ac:spMkLst>
            <pc:docMk/>
            <pc:sldMk cId="2692316020" sldId="2103813197"/>
            <ac:spMk id="15" creationId="{32C711C6-2A22-0875-0499-19C8BF925923}"/>
          </ac:spMkLst>
        </pc:spChg>
        <pc:spChg chg="add del mod">
          <ac:chgData name="Oleksii Oleksenko" userId="741c46e5-89b3-4b36-8583-21f57a622ef4" providerId="ADAL" clId="{DE3DA5CC-DFB3-414D-B690-D61D41C44BDF}" dt="2023-05-08T10:51:24.399" v="405" actId="478"/>
          <ac:spMkLst>
            <pc:docMk/>
            <pc:sldMk cId="2692316020" sldId="2103813197"/>
            <ac:spMk id="16" creationId="{85D9BC48-0F89-FA0B-D9F2-DFD5FFB13033}"/>
          </ac:spMkLst>
        </pc:spChg>
        <pc:spChg chg="add del mod">
          <ac:chgData name="Oleksii Oleksenko" userId="741c46e5-89b3-4b36-8583-21f57a622ef4" providerId="ADAL" clId="{DE3DA5CC-DFB3-414D-B690-D61D41C44BDF}" dt="2023-05-08T10:53:22.578" v="417" actId="478"/>
          <ac:spMkLst>
            <pc:docMk/>
            <pc:sldMk cId="2692316020" sldId="2103813197"/>
            <ac:spMk id="17" creationId="{3825DC6E-0A43-A29E-938D-8E2BCDA606DE}"/>
          </ac:spMkLst>
        </pc:spChg>
        <pc:spChg chg="add del mod">
          <ac:chgData name="Oleksii Oleksenko" userId="741c46e5-89b3-4b36-8583-21f57a622ef4" providerId="ADAL" clId="{DE3DA5CC-DFB3-414D-B690-D61D41C44BDF}" dt="2023-05-08T10:53:22.578" v="417" actId="478"/>
          <ac:spMkLst>
            <pc:docMk/>
            <pc:sldMk cId="2692316020" sldId="2103813197"/>
            <ac:spMk id="18" creationId="{EB57E19A-25F5-F9CA-E689-C92C1093FEB2}"/>
          </ac:spMkLst>
        </pc:spChg>
        <pc:spChg chg="add del mod">
          <ac:chgData name="Oleksii Oleksenko" userId="741c46e5-89b3-4b36-8583-21f57a622ef4" providerId="ADAL" clId="{DE3DA5CC-DFB3-414D-B690-D61D41C44BDF}" dt="2023-05-08T10:53:22.578" v="417" actId="478"/>
          <ac:spMkLst>
            <pc:docMk/>
            <pc:sldMk cId="2692316020" sldId="2103813197"/>
            <ac:spMk id="19" creationId="{E73536FF-98A2-D8AA-00AA-428DA7B44A28}"/>
          </ac:spMkLst>
        </pc:spChg>
        <pc:spChg chg="add del mod">
          <ac:chgData name="Oleksii Oleksenko" userId="741c46e5-89b3-4b36-8583-21f57a622ef4" providerId="ADAL" clId="{DE3DA5CC-DFB3-414D-B690-D61D41C44BDF}" dt="2023-05-08T10:51:25.096" v="406" actId="478"/>
          <ac:spMkLst>
            <pc:docMk/>
            <pc:sldMk cId="2692316020" sldId="2103813197"/>
            <ac:spMk id="20" creationId="{DB78E88A-6C84-B0F5-DD97-C8A2AC6FA85B}"/>
          </ac:spMkLst>
        </pc:spChg>
        <pc:spChg chg="add del mod">
          <ac:chgData name="Oleksii Oleksenko" userId="741c46e5-89b3-4b36-8583-21f57a622ef4" providerId="ADAL" clId="{DE3DA5CC-DFB3-414D-B690-D61D41C44BDF}" dt="2023-05-08T10:53:24.184" v="420" actId="478"/>
          <ac:spMkLst>
            <pc:docMk/>
            <pc:sldMk cId="2692316020" sldId="2103813197"/>
            <ac:spMk id="21" creationId="{EC1C88E1-0262-4B52-6C10-2E402732CB24}"/>
          </ac:spMkLst>
        </pc:spChg>
        <pc:spChg chg="add del mod">
          <ac:chgData name="Oleksii Oleksenko" userId="741c46e5-89b3-4b36-8583-21f57a622ef4" providerId="ADAL" clId="{DE3DA5CC-DFB3-414D-B690-D61D41C44BDF}" dt="2023-05-08T10:53:23.769" v="419" actId="478"/>
          <ac:spMkLst>
            <pc:docMk/>
            <pc:sldMk cId="2692316020" sldId="2103813197"/>
            <ac:spMk id="22" creationId="{94613540-D063-6769-2172-2E4895515AC3}"/>
          </ac:spMkLst>
        </pc:spChg>
        <pc:spChg chg="add del mod">
          <ac:chgData name="Oleksii Oleksenko" userId="741c46e5-89b3-4b36-8583-21f57a622ef4" providerId="ADAL" clId="{DE3DA5CC-DFB3-414D-B690-D61D41C44BDF}" dt="2023-05-08T10:53:23.285" v="418" actId="478"/>
          <ac:spMkLst>
            <pc:docMk/>
            <pc:sldMk cId="2692316020" sldId="2103813197"/>
            <ac:spMk id="23" creationId="{7A32A63E-5A2E-A3CF-28C9-8845993FD70D}"/>
          </ac:spMkLst>
        </pc:spChg>
        <pc:spChg chg="add del mod">
          <ac:chgData name="Oleksii Oleksenko" userId="741c46e5-89b3-4b36-8583-21f57a622ef4" providerId="ADAL" clId="{DE3DA5CC-DFB3-414D-B690-D61D41C44BDF}" dt="2023-05-08T10:51:26.106" v="407" actId="478"/>
          <ac:spMkLst>
            <pc:docMk/>
            <pc:sldMk cId="2692316020" sldId="2103813197"/>
            <ac:spMk id="24" creationId="{CEF87C1B-A318-1EAD-2509-338CCAFA88A3}"/>
          </ac:spMkLst>
        </pc:spChg>
        <pc:spChg chg="add del mod">
          <ac:chgData name="Oleksii Oleksenko" userId="741c46e5-89b3-4b36-8583-21f57a622ef4" providerId="ADAL" clId="{DE3DA5CC-DFB3-414D-B690-D61D41C44BDF}" dt="2023-05-08T10:53:32.016" v="433" actId="478"/>
          <ac:spMkLst>
            <pc:docMk/>
            <pc:sldMk cId="2692316020" sldId="2103813197"/>
            <ac:spMk id="25" creationId="{D9B014B1-733D-FBF8-45EB-51B9C470AEC9}"/>
          </ac:spMkLst>
        </pc:spChg>
        <pc:spChg chg="add del mod">
          <ac:chgData name="Oleksii Oleksenko" userId="741c46e5-89b3-4b36-8583-21f57a622ef4" providerId="ADAL" clId="{DE3DA5CC-DFB3-414D-B690-D61D41C44BDF}" dt="2023-05-08T10:53:24.603" v="421" actId="478"/>
          <ac:spMkLst>
            <pc:docMk/>
            <pc:sldMk cId="2692316020" sldId="2103813197"/>
            <ac:spMk id="26" creationId="{3489295D-ABF2-C0E9-9B8D-E0E833C8F330}"/>
          </ac:spMkLst>
        </pc:spChg>
        <pc:spChg chg="add del mod">
          <ac:chgData name="Oleksii Oleksenko" userId="741c46e5-89b3-4b36-8583-21f57a622ef4" providerId="ADAL" clId="{DE3DA5CC-DFB3-414D-B690-D61D41C44BDF}" dt="2023-05-08T10:53:24.961" v="422" actId="478"/>
          <ac:spMkLst>
            <pc:docMk/>
            <pc:sldMk cId="2692316020" sldId="2103813197"/>
            <ac:spMk id="27" creationId="{5ABD9B66-CA27-D541-F550-1FFFB622C52B}"/>
          </ac:spMkLst>
        </pc:spChg>
        <pc:spChg chg="add del mod">
          <ac:chgData name="Oleksii Oleksenko" userId="741c46e5-89b3-4b36-8583-21f57a622ef4" providerId="ADAL" clId="{DE3DA5CC-DFB3-414D-B690-D61D41C44BDF}" dt="2023-05-08T10:51:26.716" v="408" actId="478"/>
          <ac:spMkLst>
            <pc:docMk/>
            <pc:sldMk cId="2692316020" sldId="2103813197"/>
            <ac:spMk id="28" creationId="{FE50CD41-9FBD-DBE5-3BE7-3CB61CCABEFF}"/>
          </ac:spMkLst>
        </pc:spChg>
        <pc:spChg chg="add del mod">
          <ac:chgData name="Oleksii Oleksenko" userId="741c46e5-89b3-4b36-8583-21f57a622ef4" providerId="ADAL" clId="{DE3DA5CC-DFB3-414D-B690-D61D41C44BDF}" dt="2023-05-08T10:53:26.502" v="425" actId="478"/>
          <ac:spMkLst>
            <pc:docMk/>
            <pc:sldMk cId="2692316020" sldId="2103813197"/>
            <ac:spMk id="29" creationId="{356288EC-0AE5-F6E7-9475-DAD49FD720EA}"/>
          </ac:spMkLst>
        </pc:spChg>
        <pc:spChg chg="add del mod">
          <ac:chgData name="Oleksii Oleksenko" userId="741c46e5-89b3-4b36-8583-21f57a622ef4" providerId="ADAL" clId="{DE3DA5CC-DFB3-414D-B690-D61D41C44BDF}" dt="2023-05-08T10:53:26.145" v="424" actId="478"/>
          <ac:spMkLst>
            <pc:docMk/>
            <pc:sldMk cId="2692316020" sldId="2103813197"/>
            <ac:spMk id="30" creationId="{BB04C30D-EF98-D6B6-E41F-357BEF09392A}"/>
          </ac:spMkLst>
        </pc:spChg>
        <pc:spChg chg="add del mod">
          <ac:chgData name="Oleksii Oleksenko" userId="741c46e5-89b3-4b36-8583-21f57a622ef4" providerId="ADAL" clId="{DE3DA5CC-DFB3-414D-B690-D61D41C44BDF}" dt="2023-05-08T10:53:25.572" v="423" actId="478"/>
          <ac:spMkLst>
            <pc:docMk/>
            <pc:sldMk cId="2692316020" sldId="2103813197"/>
            <ac:spMk id="31" creationId="{EF42A9D6-6678-E2C6-2C1C-D2DF8D4B42F1}"/>
          </ac:spMkLst>
        </pc:spChg>
        <pc:spChg chg="add del mod">
          <ac:chgData name="Oleksii Oleksenko" userId="741c46e5-89b3-4b36-8583-21f57a622ef4" providerId="ADAL" clId="{DE3DA5CC-DFB3-414D-B690-D61D41C44BDF}" dt="2023-05-08T10:51:27.222" v="409" actId="478"/>
          <ac:spMkLst>
            <pc:docMk/>
            <pc:sldMk cId="2692316020" sldId="2103813197"/>
            <ac:spMk id="32" creationId="{EF96F9A8-6562-52E8-5D6D-93563EE7CEEE}"/>
          </ac:spMkLst>
        </pc:spChg>
        <pc:spChg chg="add del mod">
          <ac:chgData name="Oleksii Oleksenko" userId="741c46e5-89b3-4b36-8583-21f57a622ef4" providerId="ADAL" clId="{DE3DA5CC-DFB3-414D-B690-D61D41C44BDF}" dt="2023-05-08T10:53:26.867" v="426" actId="478"/>
          <ac:spMkLst>
            <pc:docMk/>
            <pc:sldMk cId="2692316020" sldId="2103813197"/>
            <ac:spMk id="33" creationId="{6B280051-67E1-2BB2-D0C8-0135BD6FC616}"/>
          </ac:spMkLst>
        </pc:spChg>
        <pc:spChg chg="add del mod">
          <ac:chgData name="Oleksii Oleksenko" userId="741c46e5-89b3-4b36-8583-21f57a622ef4" providerId="ADAL" clId="{DE3DA5CC-DFB3-414D-B690-D61D41C44BDF}" dt="2023-05-08T10:53:27.256" v="427" actId="478"/>
          <ac:spMkLst>
            <pc:docMk/>
            <pc:sldMk cId="2692316020" sldId="2103813197"/>
            <ac:spMk id="34" creationId="{1F4ACA25-2FB3-C110-F139-4A607DA09614}"/>
          </ac:spMkLst>
        </pc:spChg>
        <pc:spChg chg="add del mod">
          <ac:chgData name="Oleksii Oleksenko" userId="741c46e5-89b3-4b36-8583-21f57a622ef4" providerId="ADAL" clId="{DE3DA5CC-DFB3-414D-B690-D61D41C44BDF}" dt="2023-05-08T10:53:29.039" v="429" actId="478"/>
          <ac:spMkLst>
            <pc:docMk/>
            <pc:sldMk cId="2692316020" sldId="2103813197"/>
            <ac:spMk id="35" creationId="{759847F9-F374-152B-59E2-9944E74C3AE5}"/>
          </ac:spMkLst>
        </pc:spChg>
        <pc:spChg chg="add del mod">
          <ac:chgData name="Oleksii Oleksenko" userId="741c46e5-89b3-4b36-8583-21f57a622ef4" providerId="ADAL" clId="{DE3DA5CC-DFB3-414D-B690-D61D41C44BDF}" dt="2023-05-08T10:51:27.694" v="410" actId="478"/>
          <ac:spMkLst>
            <pc:docMk/>
            <pc:sldMk cId="2692316020" sldId="2103813197"/>
            <ac:spMk id="36" creationId="{7333717C-0B36-18B6-2617-4A9E21C055B0}"/>
          </ac:spMkLst>
        </pc:spChg>
        <pc:spChg chg="add del mod">
          <ac:chgData name="Oleksii Oleksenko" userId="741c46e5-89b3-4b36-8583-21f57a622ef4" providerId="ADAL" clId="{DE3DA5CC-DFB3-414D-B690-D61D41C44BDF}" dt="2023-05-08T10:53:29.979" v="431" actId="478"/>
          <ac:spMkLst>
            <pc:docMk/>
            <pc:sldMk cId="2692316020" sldId="2103813197"/>
            <ac:spMk id="37" creationId="{4FBA5886-A110-B84A-5D57-6E8C7ED06771}"/>
          </ac:spMkLst>
        </pc:spChg>
        <pc:spChg chg="add del mod">
          <ac:chgData name="Oleksii Oleksenko" userId="741c46e5-89b3-4b36-8583-21f57a622ef4" providerId="ADAL" clId="{DE3DA5CC-DFB3-414D-B690-D61D41C44BDF}" dt="2023-05-08T10:53:29.449" v="430" actId="478"/>
          <ac:spMkLst>
            <pc:docMk/>
            <pc:sldMk cId="2692316020" sldId="2103813197"/>
            <ac:spMk id="38" creationId="{7D5024C2-C38A-1DB3-D694-33E8C2710859}"/>
          </ac:spMkLst>
        </pc:spChg>
        <pc:spChg chg="add del mod">
          <ac:chgData name="Oleksii Oleksenko" userId="741c46e5-89b3-4b36-8583-21f57a622ef4" providerId="ADAL" clId="{DE3DA5CC-DFB3-414D-B690-D61D41C44BDF}" dt="2023-05-08T10:53:27.957" v="428" actId="478"/>
          <ac:spMkLst>
            <pc:docMk/>
            <pc:sldMk cId="2692316020" sldId="2103813197"/>
            <ac:spMk id="39" creationId="{29DC7A9B-BBA2-6F83-984F-10686B0DDB5F}"/>
          </ac:spMkLst>
        </pc:spChg>
        <pc:spChg chg="add mod ord">
          <ac:chgData name="Oleksii Oleksenko" userId="741c46e5-89b3-4b36-8583-21f57a622ef4" providerId="ADAL" clId="{DE3DA5CC-DFB3-414D-B690-D61D41C44BDF}" dt="2023-05-08T11:16:16.411" v="1073" actId="1076"/>
          <ac:spMkLst>
            <pc:docMk/>
            <pc:sldMk cId="2692316020" sldId="2103813197"/>
            <ac:spMk id="40" creationId="{3FE54B99-AEC9-1389-EC38-5F86670B0319}"/>
          </ac:spMkLst>
        </pc:spChg>
        <pc:spChg chg="add mod">
          <ac:chgData name="Oleksii Oleksenko" userId="741c46e5-89b3-4b36-8583-21f57a622ef4" providerId="ADAL" clId="{DE3DA5CC-DFB3-414D-B690-D61D41C44BDF}" dt="2023-05-08T11:16:16.411" v="1073" actId="1076"/>
          <ac:spMkLst>
            <pc:docMk/>
            <pc:sldMk cId="2692316020" sldId="2103813197"/>
            <ac:spMk id="41" creationId="{8B4EEDE1-414B-27EA-5B2C-E2177D75A178}"/>
          </ac:spMkLst>
        </pc:spChg>
        <pc:spChg chg="add mod">
          <ac:chgData name="Oleksii Oleksenko" userId="741c46e5-89b3-4b36-8583-21f57a622ef4" providerId="ADAL" clId="{DE3DA5CC-DFB3-414D-B690-D61D41C44BDF}" dt="2023-05-08T11:18:13.489" v="1101" actId="1076"/>
          <ac:spMkLst>
            <pc:docMk/>
            <pc:sldMk cId="2692316020" sldId="2103813197"/>
            <ac:spMk id="43" creationId="{F2FA6EBD-76E7-E951-C466-BD8EBAA1C821}"/>
          </ac:spMkLst>
        </pc:spChg>
        <pc:spChg chg="add del mod">
          <ac:chgData name="Oleksii Oleksenko" userId="741c46e5-89b3-4b36-8583-21f57a622ef4" providerId="ADAL" clId="{DE3DA5CC-DFB3-414D-B690-D61D41C44BDF}" dt="2023-05-08T11:02:13.480" v="555" actId="478"/>
          <ac:spMkLst>
            <pc:docMk/>
            <pc:sldMk cId="2692316020" sldId="2103813197"/>
            <ac:spMk id="46" creationId="{E0A8D98F-A512-0FE1-0512-2F07B8A10C15}"/>
          </ac:spMkLst>
        </pc:spChg>
        <pc:spChg chg="add del mod">
          <ac:chgData name="Oleksii Oleksenko" userId="741c46e5-89b3-4b36-8583-21f57a622ef4" providerId="ADAL" clId="{DE3DA5CC-DFB3-414D-B690-D61D41C44BDF}" dt="2023-05-08T10:42:15.561" v="128" actId="478"/>
          <ac:spMkLst>
            <pc:docMk/>
            <pc:sldMk cId="2692316020" sldId="2103813197"/>
            <ac:spMk id="47" creationId="{C7128DA7-FC42-96EC-B0E9-EC1E6A248325}"/>
          </ac:spMkLst>
        </pc:spChg>
        <pc:spChg chg="add mod ord">
          <ac:chgData name="Oleksii Oleksenko" userId="741c46e5-89b3-4b36-8583-21f57a622ef4" providerId="ADAL" clId="{DE3DA5CC-DFB3-414D-B690-D61D41C44BDF}" dt="2023-05-08T11:16:16.411" v="1073" actId="1076"/>
          <ac:spMkLst>
            <pc:docMk/>
            <pc:sldMk cId="2692316020" sldId="2103813197"/>
            <ac:spMk id="48" creationId="{357980C0-658F-8596-9C71-23FC936F8CBB}"/>
          </ac:spMkLst>
        </pc:spChg>
        <pc:spChg chg="add mod">
          <ac:chgData name="Oleksii Oleksenko" userId="741c46e5-89b3-4b36-8583-21f57a622ef4" providerId="ADAL" clId="{DE3DA5CC-DFB3-414D-B690-D61D41C44BDF}" dt="2023-05-08T11:16:16.411" v="1073" actId="1076"/>
          <ac:spMkLst>
            <pc:docMk/>
            <pc:sldMk cId="2692316020" sldId="2103813197"/>
            <ac:spMk id="53" creationId="{6DCA25B6-DB75-9C00-DBC4-F0016DF246B3}"/>
          </ac:spMkLst>
        </pc:spChg>
        <pc:spChg chg="add mod">
          <ac:chgData name="Oleksii Oleksenko" userId="741c46e5-89b3-4b36-8583-21f57a622ef4" providerId="ADAL" clId="{DE3DA5CC-DFB3-414D-B690-D61D41C44BDF}" dt="2023-05-08T11:16:16.411" v="1073" actId="1076"/>
          <ac:spMkLst>
            <pc:docMk/>
            <pc:sldMk cId="2692316020" sldId="2103813197"/>
            <ac:spMk id="54" creationId="{D7D047DF-B68C-E832-1E53-0136434F721E}"/>
          </ac:spMkLst>
        </pc:spChg>
        <pc:spChg chg="add mod">
          <ac:chgData name="Oleksii Oleksenko" userId="741c46e5-89b3-4b36-8583-21f57a622ef4" providerId="ADAL" clId="{DE3DA5CC-DFB3-414D-B690-D61D41C44BDF}" dt="2023-05-08T11:16:16.411" v="1073" actId="1076"/>
          <ac:spMkLst>
            <pc:docMk/>
            <pc:sldMk cId="2692316020" sldId="2103813197"/>
            <ac:spMk id="55" creationId="{16068303-6516-C659-A962-430B7EFAC7F8}"/>
          </ac:spMkLst>
        </pc:spChg>
        <pc:spChg chg="add mod">
          <ac:chgData name="Oleksii Oleksenko" userId="741c46e5-89b3-4b36-8583-21f57a622ef4" providerId="ADAL" clId="{DE3DA5CC-DFB3-414D-B690-D61D41C44BDF}" dt="2023-05-08T11:16:16.411" v="1073" actId="1076"/>
          <ac:spMkLst>
            <pc:docMk/>
            <pc:sldMk cId="2692316020" sldId="2103813197"/>
            <ac:spMk id="56" creationId="{F03ED724-8527-95A3-756B-13269DB1CC05}"/>
          </ac:spMkLst>
        </pc:spChg>
        <pc:spChg chg="add mod">
          <ac:chgData name="Oleksii Oleksenko" userId="741c46e5-89b3-4b36-8583-21f57a622ef4" providerId="ADAL" clId="{DE3DA5CC-DFB3-414D-B690-D61D41C44BDF}" dt="2023-05-08T11:16:16.411" v="1073" actId="1076"/>
          <ac:spMkLst>
            <pc:docMk/>
            <pc:sldMk cId="2692316020" sldId="2103813197"/>
            <ac:spMk id="57" creationId="{C24C37FB-7307-4F25-47B0-C7DF986A6C22}"/>
          </ac:spMkLst>
        </pc:spChg>
        <pc:spChg chg="add mod">
          <ac:chgData name="Oleksii Oleksenko" userId="741c46e5-89b3-4b36-8583-21f57a622ef4" providerId="ADAL" clId="{DE3DA5CC-DFB3-414D-B690-D61D41C44BDF}" dt="2023-05-08T11:16:16.411" v="1073" actId="1076"/>
          <ac:spMkLst>
            <pc:docMk/>
            <pc:sldMk cId="2692316020" sldId="2103813197"/>
            <ac:spMk id="58" creationId="{A096FB36-9DE2-F3B5-0644-E447E4DF7EC6}"/>
          </ac:spMkLst>
        </pc:spChg>
        <pc:spChg chg="add mod">
          <ac:chgData name="Oleksii Oleksenko" userId="741c46e5-89b3-4b36-8583-21f57a622ef4" providerId="ADAL" clId="{DE3DA5CC-DFB3-414D-B690-D61D41C44BDF}" dt="2023-05-08T11:16:16.411" v="1073" actId="1076"/>
          <ac:spMkLst>
            <pc:docMk/>
            <pc:sldMk cId="2692316020" sldId="2103813197"/>
            <ac:spMk id="60" creationId="{1559B4CE-D07C-F655-97CC-2C7819882343}"/>
          </ac:spMkLst>
        </pc:spChg>
        <pc:spChg chg="add mod">
          <ac:chgData name="Oleksii Oleksenko" userId="741c46e5-89b3-4b36-8583-21f57a622ef4" providerId="ADAL" clId="{DE3DA5CC-DFB3-414D-B690-D61D41C44BDF}" dt="2023-05-08T11:16:16.411" v="1073" actId="1076"/>
          <ac:spMkLst>
            <pc:docMk/>
            <pc:sldMk cId="2692316020" sldId="2103813197"/>
            <ac:spMk id="61" creationId="{713ACFEC-456F-7CCA-1E8F-D6051D7702C3}"/>
          </ac:spMkLst>
        </pc:spChg>
        <pc:spChg chg="add mod">
          <ac:chgData name="Oleksii Oleksenko" userId="741c46e5-89b3-4b36-8583-21f57a622ef4" providerId="ADAL" clId="{DE3DA5CC-DFB3-414D-B690-D61D41C44BDF}" dt="2023-05-08T11:16:16.411" v="1073" actId="1076"/>
          <ac:spMkLst>
            <pc:docMk/>
            <pc:sldMk cId="2692316020" sldId="2103813197"/>
            <ac:spMk id="62" creationId="{BD33762D-E942-CFB7-0CFD-1497C466DDFA}"/>
          </ac:spMkLst>
        </pc:spChg>
        <pc:spChg chg="add mod">
          <ac:chgData name="Oleksii Oleksenko" userId="741c46e5-89b3-4b36-8583-21f57a622ef4" providerId="ADAL" clId="{DE3DA5CC-DFB3-414D-B690-D61D41C44BDF}" dt="2023-05-08T11:16:16.411" v="1073" actId="1076"/>
          <ac:spMkLst>
            <pc:docMk/>
            <pc:sldMk cId="2692316020" sldId="2103813197"/>
            <ac:spMk id="63" creationId="{1F448602-0C35-9B18-302C-CD1899695BD7}"/>
          </ac:spMkLst>
        </pc:spChg>
        <pc:spChg chg="add mod">
          <ac:chgData name="Oleksii Oleksenko" userId="741c46e5-89b3-4b36-8583-21f57a622ef4" providerId="ADAL" clId="{DE3DA5CC-DFB3-414D-B690-D61D41C44BDF}" dt="2023-05-08T11:16:16.411" v="1073" actId="1076"/>
          <ac:spMkLst>
            <pc:docMk/>
            <pc:sldMk cId="2692316020" sldId="2103813197"/>
            <ac:spMk id="64" creationId="{5D151D55-B8C9-7ED8-BD49-64B710C4D6D3}"/>
          </ac:spMkLst>
        </pc:spChg>
        <pc:spChg chg="add mod">
          <ac:chgData name="Oleksii Oleksenko" userId="741c46e5-89b3-4b36-8583-21f57a622ef4" providerId="ADAL" clId="{DE3DA5CC-DFB3-414D-B690-D61D41C44BDF}" dt="2023-05-08T11:16:16.411" v="1073" actId="1076"/>
          <ac:spMkLst>
            <pc:docMk/>
            <pc:sldMk cId="2692316020" sldId="2103813197"/>
            <ac:spMk id="65" creationId="{080B77C0-01CA-D178-F502-ADF368F31670}"/>
          </ac:spMkLst>
        </pc:spChg>
        <pc:spChg chg="add mod">
          <ac:chgData name="Oleksii Oleksenko" userId="741c46e5-89b3-4b36-8583-21f57a622ef4" providerId="ADAL" clId="{DE3DA5CC-DFB3-414D-B690-D61D41C44BDF}" dt="2023-05-08T11:16:16.411" v="1073" actId="1076"/>
          <ac:spMkLst>
            <pc:docMk/>
            <pc:sldMk cId="2692316020" sldId="2103813197"/>
            <ac:spMk id="66" creationId="{3FF2D3A2-BE35-AD21-75F3-AE1002CE9BAD}"/>
          </ac:spMkLst>
        </pc:spChg>
        <pc:spChg chg="add mod">
          <ac:chgData name="Oleksii Oleksenko" userId="741c46e5-89b3-4b36-8583-21f57a622ef4" providerId="ADAL" clId="{DE3DA5CC-DFB3-414D-B690-D61D41C44BDF}" dt="2023-05-08T11:16:16.411" v="1073" actId="1076"/>
          <ac:spMkLst>
            <pc:docMk/>
            <pc:sldMk cId="2692316020" sldId="2103813197"/>
            <ac:spMk id="67" creationId="{E40F6830-19DC-7B48-E1A3-CF196C5DE018}"/>
          </ac:spMkLst>
        </pc:spChg>
        <pc:spChg chg="add mod">
          <ac:chgData name="Oleksii Oleksenko" userId="741c46e5-89b3-4b36-8583-21f57a622ef4" providerId="ADAL" clId="{DE3DA5CC-DFB3-414D-B690-D61D41C44BDF}" dt="2023-05-08T11:16:16.411" v="1073" actId="1076"/>
          <ac:spMkLst>
            <pc:docMk/>
            <pc:sldMk cId="2692316020" sldId="2103813197"/>
            <ac:spMk id="68" creationId="{B8CDB591-5571-2FF6-D614-E95834E99C13}"/>
          </ac:spMkLst>
        </pc:spChg>
        <pc:spChg chg="add mod">
          <ac:chgData name="Oleksii Oleksenko" userId="741c46e5-89b3-4b36-8583-21f57a622ef4" providerId="ADAL" clId="{DE3DA5CC-DFB3-414D-B690-D61D41C44BDF}" dt="2023-05-08T11:16:16.411" v="1073" actId="1076"/>
          <ac:spMkLst>
            <pc:docMk/>
            <pc:sldMk cId="2692316020" sldId="2103813197"/>
            <ac:spMk id="69" creationId="{2007AFCC-1488-436F-D760-848A02B097BE}"/>
          </ac:spMkLst>
        </pc:spChg>
        <pc:spChg chg="add mod">
          <ac:chgData name="Oleksii Oleksenko" userId="741c46e5-89b3-4b36-8583-21f57a622ef4" providerId="ADAL" clId="{DE3DA5CC-DFB3-414D-B690-D61D41C44BDF}" dt="2023-05-08T11:16:16.411" v="1073" actId="1076"/>
          <ac:spMkLst>
            <pc:docMk/>
            <pc:sldMk cId="2692316020" sldId="2103813197"/>
            <ac:spMk id="70" creationId="{AAFDE5DB-6711-CC17-8997-E174370E8D56}"/>
          </ac:spMkLst>
        </pc:spChg>
        <pc:spChg chg="add mod">
          <ac:chgData name="Oleksii Oleksenko" userId="741c46e5-89b3-4b36-8583-21f57a622ef4" providerId="ADAL" clId="{DE3DA5CC-DFB3-414D-B690-D61D41C44BDF}" dt="2023-05-08T11:16:16.411" v="1073" actId="1076"/>
          <ac:spMkLst>
            <pc:docMk/>
            <pc:sldMk cId="2692316020" sldId="2103813197"/>
            <ac:spMk id="71" creationId="{5CC95A90-A814-57FB-8D94-AB090C5B2312}"/>
          </ac:spMkLst>
        </pc:spChg>
        <pc:spChg chg="add mod">
          <ac:chgData name="Oleksii Oleksenko" userId="741c46e5-89b3-4b36-8583-21f57a622ef4" providerId="ADAL" clId="{DE3DA5CC-DFB3-414D-B690-D61D41C44BDF}" dt="2023-05-08T11:16:16.411" v="1073" actId="1076"/>
          <ac:spMkLst>
            <pc:docMk/>
            <pc:sldMk cId="2692316020" sldId="2103813197"/>
            <ac:spMk id="72" creationId="{45EA804B-2A2B-C430-A12E-9AED200AD888}"/>
          </ac:spMkLst>
        </pc:spChg>
        <pc:spChg chg="add mod">
          <ac:chgData name="Oleksii Oleksenko" userId="741c46e5-89b3-4b36-8583-21f57a622ef4" providerId="ADAL" clId="{DE3DA5CC-DFB3-414D-B690-D61D41C44BDF}" dt="2023-05-08T11:16:16.411" v="1073" actId="1076"/>
          <ac:spMkLst>
            <pc:docMk/>
            <pc:sldMk cId="2692316020" sldId="2103813197"/>
            <ac:spMk id="73" creationId="{0938B601-A128-509D-2CCB-9B3DAD114C5F}"/>
          </ac:spMkLst>
        </pc:spChg>
        <pc:spChg chg="add mod">
          <ac:chgData name="Oleksii Oleksenko" userId="741c46e5-89b3-4b36-8583-21f57a622ef4" providerId="ADAL" clId="{DE3DA5CC-DFB3-414D-B690-D61D41C44BDF}" dt="2023-05-08T11:16:16.411" v="1073" actId="1076"/>
          <ac:spMkLst>
            <pc:docMk/>
            <pc:sldMk cId="2692316020" sldId="2103813197"/>
            <ac:spMk id="74" creationId="{8F2BCBE4-D3C5-A03B-00BA-E63D172090AF}"/>
          </ac:spMkLst>
        </pc:spChg>
        <pc:spChg chg="add mod">
          <ac:chgData name="Oleksii Oleksenko" userId="741c46e5-89b3-4b36-8583-21f57a622ef4" providerId="ADAL" clId="{DE3DA5CC-DFB3-414D-B690-D61D41C44BDF}" dt="2023-05-08T11:16:16.411" v="1073" actId="1076"/>
          <ac:spMkLst>
            <pc:docMk/>
            <pc:sldMk cId="2692316020" sldId="2103813197"/>
            <ac:spMk id="75" creationId="{C61BE852-B733-9B2F-55A5-AE04A7F20705}"/>
          </ac:spMkLst>
        </pc:spChg>
        <pc:spChg chg="add mod">
          <ac:chgData name="Oleksii Oleksenko" userId="741c46e5-89b3-4b36-8583-21f57a622ef4" providerId="ADAL" clId="{DE3DA5CC-DFB3-414D-B690-D61D41C44BDF}" dt="2023-05-08T11:16:16.411" v="1073" actId="1076"/>
          <ac:spMkLst>
            <pc:docMk/>
            <pc:sldMk cId="2692316020" sldId="2103813197"/>
            <ac:spMk id="76" creationId="{58AA52BD-B307-14C3-5C24-684D651FDC5A}"/>
          </ac:spMkLst>
        </pc:spChg>
        <pc:spChg chg="add mod">
          <ac:chgData name="Oleksii Oleksenko" userId="741c46e5-89b3-4b36-8583-21f57a622ef4" providerId="ADAL" clId="{DE3DA5CC-DFB3-414D-B690-D61D41C44BDF}" dt="2023-05-08T11:16:16.411" v="1073" actId="1076"/>
          <ac:spMkLst>
            <pc:docMk/>
            <pc:sldMk cId="2692316020" sldId="2103813197"/>
            <ac:spMk id="77" creationId="{307114EF-5FC6-EC36-B559-5A0B4F0936F3}"/>
          </ac:spMkLst>
        </pc:spChg>
        <pc:spChg chg="add mod">
          <ac:chgData name="Oleksii Oleksenko" userId="741c46e5-89b3-4b36-8583-21f57a622ef4" providerId="ADAL" clId="{DE3DA5CC-DFB3-414D-B690-D61D41C44BDF}" dt="2023-05-08T11:16:16.411" v="1073" actId="1076"/>
          <ac:spMkLst>
            <pc:docMk/>
            <pc:sldMk cId="2692316020" sldId="2103813197"/>
            <ac:spMk id="78" creationId="{D9DB7B37-6427-FB6C-16C8-0FEEF6090056}"/>
          </ac:spMkLst>
        </pc:spChg>
        <pc:spChg chg="add mod">
          <ac:chgData name="Oleksii Oleksenko" userId="741c46e5-89b3-4b36-8583-21f57a622ef4" providerId="ADAL" clId="{DE3DA5CC-DFB3-414D-B690-D61D41C44BDF}" dt="2023-05-08T11:16:16.411" v="1073" actId="1076"/>
          <ac:spMkLst>
            <pc:docMk/>
            <pc:sldMk cId="2692316020" sldId="2103813197"/>
            <ac:spMk id="79" creationId="{C0CFF77B-CAF7-61BD-A8DF-A4D05D3FA381}"/>
          </ac:spMkLst>
        </pc:spChg>
        <pc:spChg chg="add mod">
          <ac:chgData name="Oleksii Oleksenko" userId="741c46e5-89b3-4b36-8583-21f57a622ef4" providerId="ADAL" clId="{DE3DA5CC-DFB3-414D-B690-D61D41C44BDF}" dt="2023-05-08T11:16:16.411" v="1073" actId="1076"/>
          <ac:spMkLst>
            <pc:docMk/>
            <pc:sldMk cId="2692316020" sldId="2103813197"/>
            <ac:spMk id="80" creationId="{5150A4AC-C3DB-DD48-3EC7-10582F64CC17}"/>
          </ac:spMkLst>
        </pc:spChg>
        <pc:spChg chg="add mod">
          <ac:chgData name="Oleksii Oleksenko" userId="741c46e5-89b3-4b36-8583-21f57a622ef4" providerId="ADAL" clId="{DE3DA5CC-DFB3-414D-B690-D61D41C44BDF}" dt="2023-05-08T11:16:16.411" v="1073" actId="1076"/>
          <ac:spMkLst>
            <pc:docMk/>
            <pc:sldMk cId="2692316020" sldId="2103813197"/>
            <ac:spMk id="81" creationId="{B3A67492-2ED3-B106-A6C6-584FE10659AA}"/>
          </ac:spMkLst>
        </pc:spChg>
        <pc:spChg chg="add mod">
          <ac:chgData name="Oleksii Oleksenko" userId="741c46e5-89b3-4b36-8583-21f57a622ef4" providerId="ADAL" clId="{DE3DA5CC-DFB3-414D-B690-D61D41C44BDF}" dt="2023-05-08T11:16:16.411" v="1073" actId="1076"/>
          <ac:spMkLst>
            <pc:docMk/>
            <pc:sldMk cId="2692316020" sldId="2103813197"/>
            <ac:spMk id="82" creationId="{9C632C6B-C58D-836C-C5F9-72C7A22B4098}"/>
          </ac:spMkLst>
        </pc:spChg>
        <pc:spChg chg="add mod">
          <ac:chgData name="Oleksii Oleksenko" userId="741c46e5-89b3-4b36-8583-21f57a622ef4" providerId="ADAL" clId="{DE3DA5CC-DFB3-414D-B690-D61D41C44BDF}" dt="2023-05-08T11:16:16.411" v="1073" actId="1076"/>
          <ac:spMkLst>
            <pc:docMk/>
            <pc:sldMk cId="2692316020" sldId="2103813197"/>
            <ac:spMk id="83" creationId="{57FCFBC7-2CD5-63D4-0E66-3A49AA093458}"/>
          </ac:spMkLst>
        </pc:spChg>
        <pc:spChg chg="add del mod">
          <ac:chgData name="Oleksii Oleksenko" userId="741c46e5-89b3-4b36-8583-21f57a622ef4" providerId="ADAL" clId="{DE3DA5CC-DFB3-414D-B690-D61D41C44BDF}" dt="2023-05-08T11:04:47.356" v="670" actId="478"/>
          <ac:spMkLst>
            <pc:docMk/>
            <pc:sldMk cId="2692316020" sldId="2103813197"/>
            <ac:spMk id="94" creationId="{81E8906C-477D-6374-D9B2-0C2343EB745F}"/>
          </ac:spMkLst>
        </pc:spChg>
        <pc:spChg chg="add del mod">
          <ac:chgData name="Oleksii Oleksenko" userId="741c46e5-89b3-4b36-8583-21f57a622ef4" providerId="ADAL" clId="{DE3DA5CC-DFB3-414D-B690-D61D41C44BDF}" dt="2023-05-08T11:07:07.041" v="733" actId="478"/>
          <ac:spMkLst>
            <pc:docMk/>
            <pc:sldMk cId="2692316020" sldId="2103813197"/>
            <ac:spMk id="95" creationId="{ADB75FD8-73B9-F009-120E-439115B811AE}"/>
          </ac:spMkLst>
        </pc:spChg>
        <pc:spChg chg="add del mod">
          <ac:chgData name="Oleksii Oleksenko" userId="741c46e5-89b3-4b36-8583-21f57a622ef4" providerId="ADAL" clId="{DE3DA5CC-DFB3-414D-B690-D61D41C44BDF}" dt="2023-05-08T11:07:07.041" v="733" actId="478"/>
          <ac:spMkLst>
            <pc:docMk/>
            <pc:sldMk cId="2692316020" sldId="2103813197"/>
            <ac:spMk id="96" creationId="{B7289DDB-E152-4574-5803-D9EFBCE6B916}"/>
          </ac:spMkLst>
        </pc:spChg>
        <pc:spChg chg="add del mod">
          <ac:chgData name="Oleksii Oleksenko" userId="741c46e5-89b3-4b36-8583-21f57a622ef4" providerId="ADAL" clId="{DE3DA5CC-DFB3-414D-B690-D61D41C44BDF}" dt="2023-05-08T11:03:52.274" v="648" actId="478"/>
          <ac:spMkLst>
            <pc:docMk/>
            <pc:sldMk cId="2692316020" sldId="2103813197"/>
            <ac:spMk id="97" creationId="{945971F3-4712-BAEA-818E-901B5A24C1D7}"/>
          </ac:spMkLst>
        </pc:spChg>
        <pc:spChg chg="add del mod">
          <ac:chgData name="Oleksii Oleksenko" userId="741c46e5-89b3-4b36-8583-21f57a622ef4" providerId="ADAL" clId="{DE3DA5CC-DFB3-414D-B690-D61D41C44BDF}" dt="2023-05-08T11:03:52.274" v="648" actId="478"/>
          <ac:spMkLst>
            <pc:docMk/>
            <pc:sldMk cId="2692316020" sldId="2103813197"/>
            <ac:spMk id="98" creationId="{5DDE68D5-3AC1-3EF5-C55F-DA3281C67733}"/>
          </ac:spMkLst>
        </pc:spChg>
        <pc:spChg chg="add del mod">
          <ac:chgData name="Oleksii Oleksenko" userId="741c46e5-89b3-4b36-8583-21f57a622ef4" providerId="ADAL" clId="{DE3DA5CC-DFB3-414D-B690-D61D41C44BDF}" dt="2023-05-08T11:03:57.885" v="653" actId="478"/>
          <ac:spMkLst>
            <pc:docMk/>
            <pc:sldMk cId="2692316020" sldId="2103813197"/>
            <ac:spMk id="99" creationId="{7BD79665-D64F-961C-EA2C-4698A46B907E}"/>
          </ac:spMkLst>
        </pc:spChg>
        <pc:spChg chg="add del mod">
          <ac:chgData name="Oleksii Oleksenko" userId="741c46e5-89b3-4b36-8583-21f57a622ef4" providerId="ADAL" clId="{DE3DA5CC-DFB3-414D-B690-D61D41C44BDF}" dt="2023-05-08T11:03:55.241" v="649" actId="478"/>
          <ac:spMkLst>
            <pc:docMk/>
            <pc:sldMk cId="2692316020" sldId="2103813197"/>
            <ac:spMk id="101" creationId="{3E43CBA2-6012-C369-AE40-769231D190F3}"/>
          </ac:spMkLst>
        </pc:spChg>
        <pc:spChg chg="add del mod">
          <ac:chgData name="Oleksii Oleksenko" userId="741c46e5-89b3-4b36-8583-21f57a622ef4" providerId="ADAL" clId="{DE3DA5CC-DFB3-414D-B690-D61D41C44BDF}" dt="2023-05-08T11:02:19.512" v="556" actId="478"/>
          <ac:spMkLst>
            <pc:docMk/>
            <pc:sldMk cId="2692316020" sldId="2103813197"/>
            <ac:spMk id="102" creationId="{11F4EEDF-10FF-2733-2BC9-8DE3D3CB1CC9}"/>
          </ac:spMkLst>
        </pc:spChg>
        <pc:spChg chg="add del mod">
          <ac:chgData name="Oleksii Oleksenko" userId="741c46e5-89b3-4b36-8583-21f57a622ef4" providerId="ADAL" clId="{DE3DA5CC-DFB3-414D-B690-D61D41C44BDF}" dt="2023-05-08T11:03:52.274" v="648" actId="478"/>
          <ac:spMkLst>
            <pc:docMk/>
            <pc:sldMk cId="2692316020" sldId="2103813197"/>
            <ac:spMk id="103" creationId="{D95395C3-B4EB-246C-3B5D-EB46458E188C}"/>
          </ac:spMkLst>
        </pc:spChg>
        <pc:spChg chg="add del mod">
          <ac:chgData name="Oleksii Oleksenko" userId="741c46e5-89b3-4b36-8583-21f57a622ef4" providerId="ADAL" clId="{DE3DA5CC-DFB3-414D-B690-D61D41C44BDF}" dt="2023-05-08T11:03:52.274" v="648" actId="478"/>
          <ac:spMkLst>
            <pc:docMk/>
            <pc:sldMk cId="2692316020" sldId="2103813197"/>
            <ac:spMk id="104" creationId="{6F0C1F31-7AF6-9B3F-28F8-6AE096745EC0}"/>
          </ac:spMkLst>
        </pc:spChg>
        <pc:spChg chg="add del mod">
          <ac:chgData name="Oleksii Oleksenko" userId="741c46e5-89b3-4b36-8583-21f57a622ef4" providerId="ADAL" clId="{DE3DA5CC-DFB3-414D-B690-D61D41C44BDF}" dt="2023-05-08T11:03:52.274" v="648" actId="478"/>
          <ac:spMkLst>
            <pc:docMk/>
            <pc:sldMk cId="2692316020" sldId="2103813197"/>
            <ac:spMk id="105" creationId="{0AD1C6FE-6A8E-E0B6-D855-D082144C5679}"/>
          </ac:spMkLst>
        </pc:spChg>
        <pc:spChg chg="add del mod">
          <ac:chgData name="Oleksii Oleksenko" userId="741c46e5-89b3-4b36-8583-21f57a622ef4" providerId="ADAL" clId="{DE3DA5CC-DFB3-414D-B690-D61D41C44BDF}" dt="2023-05-08T11:03:52.274" v="648" actId="478"/>
          <ac:spMkLst>
            <pc:docMk/>
            <pc:sldMk cId="2692316020" sldId="2103813197"/>
            <ac:spMk id="106" creationId="{91FADE8C-964E-4496-A75E-6745FC2D2FC8}"/>
          </ac:spMkLst>
        </pc:spChg>
        <pc:spChg chg="add del mod">
          <ac:chgData name="Oleksii Oleksenko" userId="741c46e5-89b3-4b36-8583-21f57a622ef4" providerId="ADAL" clId="{DE3DA5CC-DFB3-414D-B690-D61D41C44BDF}" dt="2023-05-08T11:03:52.274" v="648" actId="478"/>
          <ac:spMkLst>
            <pc:docMk/>
            <pc:sldMk cId="2692316020" sldId="2103813197"/>
            <ac:spMk id="107" creationId="{5136BE0F-55A6-21F1-91AD-77A1FD76580C}"/>
          </ac:spMkLst>
        </pc:spChg>
        <pc:spChg chg="add del mod">
          <ac:chgData name="Oleksii Oleksenko" userId="741c46e5-89b3-4b36-8583-21f57a622ef4" providerId="ADAL" clId="{DE3DA5CC-DFB3-414D-B690-D61D41C44BDF}" dt="2023-05-08T11:03:52.274" v="648" actId="478"/>
          <ac:spMkLst>
            <pc:docMk/>
            <pc:sldMk cId="2692316020" sldId="2103813197"/>
            <ac:spMk id="108" creationId="{0656EB97-F38A-ED51-A7B4-F718F31E2D0C}"/>
          </ac:spMkLst>
        </pc:spChg>
        <pc:spChg chg="add del mod">
          <ac:chgData name="Oleksii Oleksenko" userId="741c46e5-89b3-4b36-8583-21f57a622ef4" providerId="ADAL" clId="{DE3DA5CC-DFB3-414D-B690-D61D41C44BDF}" dt="2023-05-08T11:03:52.274" v="648" actId="478"/>
          <ac:spMkLst>
            <pc:docMk/>
            <pc:sldMk cId="2692316020" sldId="2103813197"/>
            <ac:spMk id="109" creationId="{E36D29E1-ED98-9973-F282-8D14ED42C856}"/>
          </ac:spMkLst>
        </pc:spChg>
        <pc:spChg chg="add del mod">
          <ac:chgData name="Oleksii Oleksenko" userId="741c46e5-89b3-4b36-8583-21f57a622ef4" providerId="ADAL" clId="{DE3DA5CC-DFB3-414D-B690-D61D41C44BDF}" dt="2023-05-08T11:03:52.274" v="648" actId="478"/>
          <ac:spMkLst>
            <pc:docMk/>
            <pc:sldMk cId="2692316020" sldId="2103813197"/>
            <ac:spMk id="110" creationId="{DA911CA5-54B6-C5AD-51D0-7CFDEC7196E4}"/>
          </ac:spMkLst>
        </pc:spChg>
        <pc:spChg chg="add del mod">
          <ac:chgData name="Oleksii Oleksenko" userId="741c46e5-89b3-4b36-8583-21f57a622ef4" providerId="ADAL" clId="{DE3DA5CC-DFB3-414D-B690-D61D41C44BDF}" dt="2023-05-08T11:03:52.274" v="648" actId="478"/>
          <ac:spMkLst>
            <pc:docMk/>
            <pc:sldMk cId="2692316020" sldId="2103813197"/>
            <ac:spMk id="111" creationId="{C858DC94-3B17-4B8C-AFEC-F26E8657202B}"/>
          </ac:spMkLst>
        </pc:spChg>
        <pc:spChg chg="add del mod">
          <ac:chgData name="Oleksii Oleksenko" userId="741c46e5-89b3-4b36-8583-21f57a622ef4" providerId="ADAL" clId="{DE3DA5CC-DFB3-414D-B690-D61D41C44BDF}" dt="2023-05-08T11:03:52.274" v="648" actId="478"/>
          <ac:spMkLst>
            <pc:docMk/>
            <pc:sldMk cId="2692316020" sldId="2103813197"/>
            <ac:spMk id="112" creationId="{F70E416B-CC1C-8A50-B338-B8B9D79BF888}"/>
          </ac:spMkLst>
        </pc:spChg>
        <pc:spChg chg="add del mod">
          <ac:chgData name="Oleksii Oleksenko" userId="741c46e5-89b3-4b36-8583-21f57a622ef4" providerId="ADAL" clId="{DE3DA5CC-DFB3-414D-B690-D61D41C44BDF}" dt="2023-05-08T11:03:52.274" v="648" actId="478"/>
          <ac:spMkLst>
            <pc:docMk/>
            <pc:sldMk cId="2692316020" sldId="2103813197"/>
            <ac:spMk id="113" creationId="{9B3E35B2-D140-46D0-024F-1074A8D67291}"/>
          </ac:spMkLst>
        </pc:spChg>
        <pc:spChg chg="add del mod">
          <ac:chgData name="Oleksii Oleksenko" userId="741c46e5-89b3-4b36-8583-21f57a622ef4" providerId="ADAL" clId="{DE3DA5CC-DFB3-414D-B690-D61D41C44BDF}" dt="2023-05-08T11:03:52.274" v="648" actId="478"/>
          <ac:spMkLst>
            <pc:docMk/>
            <pc:sldMk cId="2692316020" sldId="2103813197"/>
            <ac:spMk id="114" creationId="{60A3956E-6C90-DA5B-2E98-C8DA0E136E55}"/>
          </ac:spMkLst>
        </pc:spChg>
        <pc:spChg chg="add del mod">
          <ac:chgData name="Oleksii Oleksenko" userId="741c46e5-89b3-4b36-8583-21f57a622ef4" providerId="ADAL" clId="{DE3DA5CC-DFB3-414D-B690-D61D41C44BDF}" dt="2023-05-08T11:03:52.274" v="648" actId="478"/>
          <ac:spMkLst>
            <pc:docMk/>
            <pc:sldMk cId="2692316020" sldId="2103813197"/>
            <ac:spMk id="115" creationId="{C9ACC671-FA2D-02D5-65EF-CCD882FCDFCC}"/>
          </ac:spMkLst>
        </pc:spChg>
        <pc:spChg chg="add del mod">
          <ac:chgData name="Oleksii Oleksenko" userId="741c46e5-89b3-4b36-8583-21f57a622ef4" providerId="ADAL" clId="{DE3DA5CC-DFB3-414D-B690-D61D41C44BDF}" dt="2023-05-08T11:03:52.274" v="648" actId="478"/>
          <ac:spMkLst>
            <pc:docMk/>
            <pc:sldMk cId="2692316020" sldId="2103813197"/>
            <ac:spMk id="116" creationId="{E9AAD9EE-61BD-A83C-506F-642F202AFFF4}"/>
          </ac:spMkLst>
        </pc:spChg>
        <pc:spChg chg="add del mod">
          <ac:chgData name="Oleksii Oleksenko" userId="741c46e5-89b3-4b36-8583-21f57a622ef4" providerId="ADAL" clId="{DE3DA5CC-DFB3-414D-B690-D61D41C44BDF}" dt="2023-05-08T11:03:52.274" v="648" actId="478"/>
          <ac:spMkLst>
            <pc:docMk/>
            <pc:sldMk cId="2692316020" sldId="2103813197"/>
            <ac:spMk id="117" creationId="{DAEE13B8-84D3-254E-92DA-81A4098A7824}"/>
          </ac:spMkLst>
        </pc:spChg>
        <pc:spChg chg="add del mod">
          <ac:chgData name="Oleksii Oleksenko" userId="741c46e5-89b3-4b36-8583-21f57a622ef4" providerId="ADAL" clId="{DE3DA5CC-DFB3-414D-B690-D61D41C44BDF}" dt="2023-05-08T11:03:52.274" v="648" actId="478"/>
          <ac:spMkLst>
            <pc:docMk/>
            <pc:sldMk cId="2692316020" sldId="2103813197"/>
            <ac:spMk id="118" creationId="{01159292-DE14-1D5A-440D-231A3CDBC740}"/>
          </ac:spMkLst>
        </pc:spChg>
        <pc:spChg chg="add del mod">
          <ac:chgData name="Oleksii Oleksenko" userId="741c46e5-89b3-4b36-8583-21f57a622ef4" providerId="ADAL" clId="{DE3DA5CC-DFB3-414D-B690-D61D41C44BDF}" dt="2023-05-08T11:03:52.274" v="648" actId="478"/>
          <ac:spMkLst>
            <pc:docMk/>
            <pc:sldMk cId="2692316020" sldId="2103813197"/>
            <ac:spMk id="119" creationId="{61F4137B-D951-F98D-3312-392FBDFDFA6F}"/>
          </ac:spMkLst>
        </pc:spChg>
        <pc:spChg chg="add del mod">
          <ac:chgData name="Oleksii Oleksenko" userId="741c46e5-89b3-4b36-8583-21f57a622ef4" providerId="ADAL" clId="{DE3DA5CC-DFB3-414D-B690-D61D41C44BDF}" dt="2023-05-08T11:03:52.274" v="648" actId="478"/>
          <ac:spMkLst>
            <pc:docMk/>
            <pc:sldMk cId="2692316020" sldId="2103813197"/>
            <ac:spMk id="120" creationId="{2C0D955D-850A-C56F-C82F-1A3FC7529D84}"/>
          </ac:spMkLst>
        </pc:spChg>
        <pc:spChg chg="add del mod">
          <ac:chgData name="Oleksii Oleksenko" userId="741c46e5-89b3-4b36-8583-21f57a622ef4" providerId="ADAL" clId="{DE3DA5CC-DFB3-414D-B690-D61D41C44BDF}" dt="2023-05-08T11:03:52.274" v="648" actId="478"/>
          <ac:spMkLst>
            <pc:docMk/>
            <pc:sldMk cId="2692316020" sldId="2103813197"/>
            <ac:spMk id="121" creationId="{399C4097-9957-6375-9FFA-46A563E562D4}"/>
          </ac:spMkLst>
        </pc:spChg>
        <pc:spChg chg="add del mod">
          <ac:chgData name="Oleksii Oleksenko" userId="741c46e5-89b3-4b36-8583-21f57a622ef4" providerId="ADAL" clId="{DE3DA5CC-DFB3-414D-B690-D61D41C44BDF}" dt="2023-05-08T11:03:52.274" v="648" actId="478"/>
          <ac:spMkLst>
            <pc:docMk/>
            <pc:sldMk cId="2692316020" sldId="2103813197"/>
            <ac:spMk id="122" creationId="{A4FECBA1-F21C-F6BA-7FF6-2EADF53C7C84}"/>
          </ac:spMkLst>
        </pc:spChg>
        <pc:spChg chg="add del mod">
          <ac:chgData name="Oleksii Oleksenko" userId="741c46e5-89b3-4b36-8583-21f57a622ef4" providerId="ADAL" clId="{DE3DA5CC-DFB3-414D-B690-D61D41C44BDF}" dt="2023-05-08T11:03:52.274" v="648" actId="478"/>
          <ac:spMkLst>
            <pc:docMk/>
            <pc:sldMk cId="2692316020" sldId="2103813197"/>
            <ac:spMk id="123" creationId="{E75F91CF-235C-EA6B-D4E8-A7198DF78A5C}"/>
          </ac:spMkLst>
        </pc:spChg>
        <pc:spChg chg="add del mod">
          <ac:chgData name="Oleksii Oleksenko" userId="741c46e5-89b3-4b36-8583-21f57a622ef4" providerId="ADAL" clId="{DE3DA5CC-DFB3-414D-B690-D61D41C44BDF}" dt="2023-05-08T11:03:52.274" v="648" actId="478"/>
          <ac:spMkLst>
            <pc:docMk/>
            <pc:sldMk cId="2692316020" sldId="2103813197"/>
            <ac:spMk id="124" creationId="{5747162F-A8D0-5CB6-6C97-3BAA208F1E90}"/>
          </ac:spMkLst>
        </pc:spChg>
        <pc:spChg chg="add del mod">
          <ac:chgData name="Oleksii Oleksenko" userId="741c46e5-89b3-4b36-8583-21f57a622ef4" providerId="ADAL" clId="{DE3DA5CC-DFB3-414D-B690-D61D41C44BDF}" dt="2023-05-08T11:03:52.274" v="648" actId="478"/>
          <ac:spMkLst>
            <pc:docMk/>
            <pc:sldMk cId="2692316020" sldId="2103813197"/>
            <ac:spMk id="125" creationId="{56CC6EC5-2E69-1725-2C95-BF10868C388A}"/>
          </ac:spMkLst>
        </pc:spChg>
        <pc:spChg chg="add del mod">
          <ac:chgData name="Oleksii Oleksenko" userId="741c46e5-89b3-4b36-8583-21f57a622ef4" providerId="ADAL" clId="{DE3DA5CC-DFB3-414D-B690-D61D41C44BDF}" dt="2023-05-08T11:03:52.274" v="648" actId="478"/>
          <ac:spMkLst>
            <pc:docMk/>
            <pc:sldMk cId="2692316020" sldId="2103813197"/>
            <ac:spMk id="126" creationId="{767DED33-6F1D-7AF8-7878-8475CAF5D0B1}"/>
          </ac:spMkLst>
        </pc:spChg>
        <pc:spChg chg="add del mod">
          <ac:chgData name="Oleksii Oleksenko" userId="741c46e5-89b3-4b36-8583-21f57a622ef4" providerId="ADAL" clId="{DE3DA5CC-DFB3-414D-B690-D61D41C44BDF}" dt="2023-05-08T11:03:52.274" v="648" actId="478"/>
          <ac:spMkLst>
            <pc:docMk/>
            <pc:sldMk cId="2692316020" sldId="2103813197"/>
            <ac:spMk id="127" creationId="{522C31D6-A57B-7313-7874-50E195ACABF1}"/>
          </ac:spMkLst>
        </pc:spChg>
        <pc:spChg chg="add del mod">
          <ac:chgData name="Oleksii Oleksenko" userId="741c46e5-89b3-4b36-8583-21f57a622ef4" providerId="ADAL" clId="{DE3DA5CC-DFB3-414D-B690-D61D41C44BDF}" dt="2023-05-08T11:03:52.274" v="648" actId="478"/>
          <ac:spMkLst>
            <pc:docMk/>
            <pc:sldMk cId="2692316020" sldId="2103813197"/>
            <ac:spMk id="128" creationId="{88F6D3E9-8560-F6FC-0284-CB3543D11C15}"/>
          </ac:spMkLst>
        </pc:spChg>
        <pc:spChg chg="add del mod">
          <ac:chgData name="Oleksii Oleksenko" userId="741c46e5-89b3-4b36-8583-21f57a622ef4" providerId="ADAL" clId="{DE3DA5CC-DFB3-414D-B690-D61D41C44BDF}" dt="2023-05-08T11:03:52.274" v="648" actId="478"/>
          <ac:spMkLst>
            <pc:docMk/>
            <pc:sldMk cId="2692316020" sldId="2103813197"/>
            <ac:spMk id="129" creationId="{E979D74B-20C3-158C-A912-C8AD3257E4FF}"/>
          </ac:spMkLst>
        </pc:spChg>
        <pc:spChg chg="add del mod">
          <ac:chgData name="Oleksii Oleksenko" userId="741c46e5-89b3-4b36-8583-21f57a622ef4" providerId="ADAL" clId="{DE3DA5CC-DFB3-414D-B690-D61D41C44BDF}" dt="2023-05-08T11:03:52.274" v="648" actId="478"/>
          <ac:spMkLst>
            <pc:docMk/>
            <pc:sldMk cId="2692316020" sldId="2103813197"/>
            <ac:spMk id="130" creationId="{3BBA661B-DB0A-20B8-FC3D-FCD843517071}"/>
          </ac:spMkLst>
        </pc:spChg>
        <pc:spChg chg="add del mod">
          <ac:chgData name="Oleksii Oleksenko" userId="741c46e5-89b3-4b36-8583-21f57a622ef4" providerId="ADAL" clId="{DE3DA5CC-DFB3-414D-B690-D61D41C44BDF}" dt="2023-05-08T11:03:52.274" v="648" actId="478"/>
          <ac:spMkLst>
            <pc:docMk/>
            <pc:sldMk cId="2692316020" sldId="2103813197"/>
            <ac:spMk id="131" creationId="{DC1BD584-7756-D0B7-8E2E-6A9FF9A78D5F}"/>
          </ac:spMkLst>
        </pc:spChg>
        <pc:spChg chg="add del mod">
          <ac:chgData name="Oleksii Oleksenko" userId="741c46e5-89b3-4b36-8583-21f57a622ef4" providerId="ADAL" clId="{DE3DA5CC-DFB3-414D-B690-D61D41C44BDF}" dt="2023-05-08T11:03:52.274" v="648" actId="478"/>
          <ac:spMkLst>
            <pc:docMk/>
            <pc:sldMk cId="2692316020" sldId="2103813197"/>
            <ac:spMk id="132" creationId="{3E70467C-30A8-4D77-6567-00DE62F3ACCC}"/>
          </ac:spMkLst>
        </pc:spChg>
        <pc:spChg chg="add del mod">
          <ac:chgData name="Oleksii Oleksenko" userId="741c46e5-89b3-4b36-8583-21f57a622ef4" providerId="ADAL" clId="{DE3DA5CC-DFB3-414D-B690-D61D41C44BDF}" dt="2023-05-08T11:03:52.274" v="648" actId="478"/>
          <ac:spMkLst>
            <pc:docMk/>
            <pc:sldMk cId="2692316020" sldId="2103813197"/>
            <ac:spMk id="133" creationId="{4B2EECA3-0882-26BC-AFBB-BE68BFCD6051}"/>
          </ac:spMkLst>
        </pc:spChg>
        <pc:spChg chg="add del mod">
          <ac:chgData name="Oleksii Oleksenko" userId="741c46e5-89b3-4b36-8583-21f57a622ef4" providerId="ADAL" clId="{DE3DA5CC-DFB3-414D-B690-D61D41C44BDF}" dt="2023-05-08T11:04:10.883" v="657"/>
          <ac:spMkLst>
            <pc:docMk/>
            <pc:sldMk cId="2692316020" sldId="2103813197"/>
            <ac:spMk id="138" creationId="{19D81C24-D085-FCDD-55FB-34727D49E79A}"/>
          </ac:spMkLst>
        </pc:spChg>
        <pc:spChg chg="add del mod">
          <ac:chgData name="Oleksii Oleksenko" userId="741c46e5-89b3-4b36-8583-21f57a622ef4" providerId="ADAL" clId="{DE3DA5CC-DFB3-414D-B690-D61D41C44BDF}" dt="2023-05-08T11:04:10.883" v="657"/>
          <ac:spMkLst>
            <pc:docMk/>
            <pc:sldMk cId="2692316020" sldId="2103813197"/>
            <ac:spMk id="139" creationId="{B9CAC8E1-9A23-FF1F-6F65-C4CC6BD8AD8F}"/>
          </ac:spMkLst>
        </pc:spChg>
        <pc:spChg chg="add del mod">
          <ac:chgData name="Oleksii Oleksenko" userId="741c46e5-89b3-4b36-8583-21f57a622ef4" providerId="ADAL" clId="{DE3DA5CC-DFB3-414D-B690-D61D41C44BDF}" dt="2023-05-08T11:04:10.883" v="657"/>
          <ac:spMkLst>
            <pc:docMk/>
            <pc:sldMk cId="2692316020" sldId="2103813197"/>
            <ac:spMk id="140" creationId="{AB8E7141-7F14-A274-6431-97DDDD04B919}"/>
          </ac:spMkLst>
        </pc:spChg>
        <pc:spChg chg="add del mod">
          <ac:chgData name="Oleksii Oleksenko" userId="741c46e5-89b3-4b36-8583-21f57a622ef4" providerId="ADAL" clId="{DE3DA5CC-DFB3-414D-B690-D61D41C44BDF}" dt="2023-05-08T11:04:10.883" v="657"/>
          <ac:spMkLst>
            <pc:docMk/>
            <pc:sldMk cId="2692316020" sldId="2103813197"/>
            <ac:spMk id="141" creationId="{BB3D701B-9FD2-05F7-85D5-B0E9A6A5F33D}"/>
          </ac:spMkLst>
        </pc:spChg>
        <pc:spChg chg="add del mod">
          <ac:chgData name="Oleksii Oleksenko" userId="741c46e5-89b3-4b36-8583-21f57a622ef4" providerId="ADAL" clId="{DE3DA5CC-DFB3-414D-B690-D61D41C44BDF}" dt="2023-05-08T11:04:10.883" v="657"/>
          <ac:spMkLst>
            <pc:docMk/>
            <pc:sldMk cId="2692316020" sldId="2103813197"/>
            <ac:spMk id="142" creationId="{2EB1ECDB-5B44-91A2-FCC1-A44B4D20EB90}"/>
          </ac:spMkLst>
        </pc:spChg>
        <pc:spChg chg="add del mod">
          <ac:chgData name="Oleksii Oleksenko" userId="741c46e5-89b3-4b36-8583-21f57a622ef4" providerId="ADAL" clId="{DE3DA5CC-DFB3-414D-B690-D61D41C44BDF}" dt="2023-05-08T11:04:10.883" v="657"/>
          <ac:spMkLst>
            <pc:docMk/>
            <pc:sldMk cId="2692316020" sldId="2103813197"/>
            <ac:spMk id="143" creationId="{4D65F870-1307-9367-08DA-8FF8B45A32C0}"/>
          </ac:spMkLst>
        </pc:spChg>
        <pc:spChg chg="add del mod">
          <ac:chgData name="Oleksii Oleksenko" userId="741c46e5-89b3-4b36-8583-21f57a622ef4" providerId="ADAL" clId="{DE3DA5CC-DFB3-414D-B690-D61D41C44BDF}" dt="2023-05-08T11:04:10.883" v="657"/>
          <ac:spMkLst>
            <pc:docMk/>
            <pc:sldMk cId="2692316020" sldId="2103813197"/>
            <ac:spMk id="144" creationId="{4F860E31-C3E9-7E85-84E4-7C2AB9546E13}"/>
          </ac:spMkLst>
        </pc:spChg>
        <pc:spChg chg="add del mod">
          <ac:chgData name="Oleksii Oleksenko" userId="741c46e5-89b3-4b36-8583-21f57a622ef4" providerId="ADAL" clId="{DE3DA5CC-DFB3-414D-B690-D61D41C44BDF}" dt="2023-05-08T11:04:10.883" v="657"/>
          <ac:spMkLst>
            <pc:docMk/>
            <pc:sldMk cId="2692316020" sldId="2103813197"/>
            <ac:spMk id="145" creationId="{6971F894-D90C-CB14-6374-4F9B23E9F350}"/>
          </ac:spMkLst>
        </pc:spChg>
        <pc:spChg chg="add del mod">
          <ac:chgData name="Oleksii Oleksenko" userId="741c46e5-89b3-4b36-8583-21f57a622ef4" providerId="ADAL" clId="{DE3DA5CC-DFB3-414D-B690-D61D41C44BDF}" dt="2023-05-08T11:04:10.883" v="657"/>
          <ac:spMkLst>
            <pc:docMk/>
            <pc:sldMk cId="2692316020" sldId="2103813197"/>
            <ac:spMk id="146" creationId="{05951AB2-B6FB-7484-D57D-F58CB5455164}"/>
          </ac:spMkLst>
        </pc:spChg>
        <pc:spChg chg="add del mod">
          <ac:chgData name="Oleksii Oleksenko" userId="741c46e5-89b3-4b36-8583-21f57a622ef4" providerId="ADAL" clId="{DE3DA5CC-DFB3-414D-B690-D61D41C44BDF}" dt="2023-05-08T11:04:10.883" v="657"/>
          <ac:spMkLst>
            <pc:docMk/>
            <pc:sldMk cId="2692316020" sldId="2103813197"/>
            <ac:spMk id="147" creationId="{FD292CC3-25E9-940C-A31D-1747325FFFEC}"/>
          </ac:spMkLst>
        </pc:spChg>
        <pc:spChg chg="add del mod">
          <ac:chgData name="Oleksii Oleksenko" userId="741c46e5-89b3-4b36-8583-21f57a622ef4" providerId="ADAL" clId="{DE3DA5CC-DFB3-414D-B690-D61D41C44BDF}" dt="2023-05-08T11:04:10.883" v="657"/>
          <ac:spMkLst>
            <pc:docMk/>
            <pc:sldMk cId="2692316020" sldId="2103813197"/>
            <ac:spMk id="148" creationId="{813DEC5E-8174-12EA-AE5C-F5894B664420}"/>
          </ac:spMkLst>
        </pc:spChg>
        <pc:spChg chg="add del mod">
          <ac:chgData name="Oleksii Oleksenko" userId="741c46e5-89b3-4b36-8583-21f57a622ef4" providerId="ADAL" clId="{DE3DA5CC-DFB3-414D-B690-D61D41C44BDF}" dt="2023-05-08T11:04:10.883" v="657"/>
          <ac:spMkLst>
            <pc:docMk/>
            <pc:sldMk cId="2692316020" sldId="2103813197"/>
            <ac:spMk id="149" creationId="{CB507986-3B4E-91EC-F594-28CDB7DA7889}"/>
          </ac:spMkLst>
        </pc:spChg>
        <pc:spChg chg="add del mod">
          <ac:chgData name="Oleksii Oleksenko" userId="741c46e5-89b3-4b36-8583-21f57a622ef4" providerId="ADAL" clId="{DE3DA5CC-DFB3-414D-B690-D61D41C44BDF}" dt="2023-05-08T11:04:10.883" v="657"/>
          <ac:spMkLst>
            <pc:docMk/>
            <pc:sldMk cId="2692316020" sldId="2103813197"/>
            <ac:spMk id="150" creationId="{F848DE8C-4D3B-BD1A-1565-920513085C75}"/>
          </ac:spMkLst>
        </pc:spChg>
        <pc:spChg chg="add del mod">
          <ac:chgData name="Oleksii Oleksenko" userId="741c46e5-89b3-4b36-8583-21f57a622ef4" providerId="ADAL" clId="{DE3DA5CC-DFB3-414D-B690-D61D41C44BDF}" dt="2023-05-08T11:04:10.883" v="657"/>
          <ac:spMkLst>
            <pc:docMk/>
            <pc:sldMk cId="2692316020" sldId="2103813197"/>
            <ac:spMk id="151" creationId="{139F0460-E5F8-D86C-3641-A0888FEB05F7}"/>
          </ac:spMkLst>
        </pc:spChg>
        <pc:spChg chg="add del mod">
          <ac:chgData name="Oleksii Oleksenko" userId="741c46e5-89b3-4b36-8583-21f57a622ef4" providerId="ADAL" clId="{DE3DA5CC-DFB3-414D-B690-D61D41C44BDF}" dt="2023-05-08T11:04:10.883" v="657"/>
          <ac:spMkLst>
            <pc:docMk/>
            <pc:sldMk cId="2692316020" sldId="2103813197"/>
            <ac:spMk id="152" creationId="{D562DF42-CFF6-E91B-EC1F-C5945FA651CB}"/>
          </ac:spMkLst>
        </pc:spChg>
        <pc:spChg chg="add del mod">
          <ac:chgData name="Oleksii Oleksenko" userId="741c46e5-89b3-4b36-8583-21f57a622ef4" providerId="ADAL" clId="{DE3DA5CC-DFB3-414D-B690-D61D41C44BDF}" dt="2023-05-08T11:04:10.883" v="657"/>
          <ac:spMkLst>
            <pc:docMk/>
            <pc:sldMk cId="2692316020" sldId="2103813197"/>
            <ac:spMk id="153" creationId="{F484209B-182D-4336-08D0-591D57CC9993}"/>
          </ac:spMkLst>
        </pc:spChg>
        <pc:spChg chg="add del mod">
          <ac:chgData name="Oleksii Oleksenko" userId="741c46e5-89b3-4b36-8583-21f57a622ef4" providerId="ADAL" clId="{DE3DA5CC-DFB3-414D-B690-D61D41C44BDF}" dt="2023-05-08T11:04:10.883" v="657"/>
          <ac:spMkLst>
            <pc:docMk/>
            <pc:sldMk cId="2692316020" sldId="2103813197"/>
            <ac:spMk id="154" creationId="{A980C682-9BCB-9F6D-7541-CFB9510B3FF8}"/>
          </ac:spMkLst>
        </pc:spChg>
        <pc:spChg chg="add del mod">
          <ac:chgData name="Oleksii Oleksenko" userId="741c46e5-89b3-4b36-8583-21f57a622ef4" providerId="ADAL" clId="{DE3DA5CC-DFB3-414D-B690-D61D41C44BDF}" dt="2023-05-08T11:04:10.883" v="657"/>
          <ac:spMkLst>
            <pc:docMk/>
            <pc:sldMk cId="2692316020" sldId="2103813197"/>
            <ac:spMk id="155" creationId="{541F802D-5658-BC2D-10EE-9709579A2EA5}"/>
          </ac:spMkLst>
        </pc:spChg>
        <pc:spChg chg="add del mod">
          <ac:chgData name="Oleksii Oleksenko" userId="741c46e5-89b3-4b36-8583-21f57a622ef4" providerId="ADAL" clId="{DE3DA5CC-DFB3-414D-B690-D61D41C44BDF}" dt="2023-05-08T11:04:10.883" v="657"/>
          <ac:spMkLst>
            <pc:docMk/>
            <pc:sldMk cId="2692316020" sldId="2103813197"/>
            <ac:spMk id="156" creationId="{5ECCF992-7A08-DE7B-AC2F-8EF9844515CD}"/>
          </ac:spMkLst>
        </pc:spChg>
        <pc:spChg chg="add del mod">
          <ac:chgData name="Oleksii Oleksenko" userId="741c46e5-89b3-4b36-8583-21f57a622ef4" providerId="ADAL" clId="{DE3DA5CC-DFB3-414D-B690-D61D41C44BDF}" dt="2023-05-08T11:04:10.883" v="657"/>
          <ac:spMkLst>
            <pc:docMk/>
            <pc:sldMk cId="2692316020" sldId="2103813197"/>
            <ac:spMk id="157" creationId="{28F7F998-45B8-A1E4-5094-8561494031E5}"/>
          </ac:spMkLst>
        </pc:spChg>
        <pc:spChg chg="add del mod">
          <ac:chgData name="Oleksii Oleksenko" userId="741c46e5-89b3-4b36-8583-21f57a622ef4" providerId="ADAL" clId="{DE3DA5CC-DFB3-414D-B690-D61D41C44BDF}" dt="2023-05-08T11:04:10.883" v="657"/>
          <ac:spMkLst>
            <pc:docMk/>
            <pc:sldMk cId="2692316020" sldId="2103813197"/>
            <ac:spMk id="158" creationId="{11BB22AE-0691-3EF7-ABC6-C1369941633C}"/>
          </ac:spMkLst>
        </pc:spChg>
        <pc:spChg chg="add del mod">
          <ac:chgData name="Oleksii Oleksenko" userId="741c46e5-89b3-4b36-8583-21f57a622ef4" providerId="ADAL" clId="{DE3DA5CC-DFB3-414D-B690-D61D41C44BDF}" dt="2023-05-08T11:04:10.883" v="657"/>
          <ac:spMkLst>
            <pc:docMk/>
            <pc:sldMk cId="2692316020" sldId="2103813197"/>
            <ac:spMk id="159" creationId="{24E9C124-2740-E9D8-E5C9-9414CE5639E5}"/>
          </ac:spMkLst>
        </pc:spChg>
        <pc:spChg chg="add del mod">
          <ac:chgData name="Oleksii Oleksenko" userId="741c46e5-89b3-4b36-8583-21f57a622ef4" providerId="ADAL" clId="{DE3DA5CC-DFB3-414D-B690-D61D41C44BDF}" dt="2023-05-08T11:04:10.883" v="657"/>
          <ac:spMkLst>
            <pc:docMk/>
            <pc:sldMk cId="2692316020" sldId="2103813197"/>
            <ac:spMk id="160" creationId="{80D6CEAF-6ACA-0EFE-87A7-5A38D4DD5243}"/>
          </ac:spMkLst>
        </pc:spChg>
        <pc:spChg chg="add del mod">
          <ac:chgData name="Oleksii Oleksenko" userId="741c46e5-89b3-4b36-8583-21f57a622ef4" providerId="ADAL" clId="{DE3DA5CC-DFB3-414D-B690-D61D41C44BDF}" dt="2023-05-08T11:04:10.883" v="657"/>
          <ac:spMkLst>
            <pc:docMk/>
            <pc:sldMk cId="2692316020" sldId="2103813197"/>
            <ac:spMk id="161" creationId="{3B23F966-CB8C-DDE7-5952-BC861A49DF77}"/>
          </ac:spMkLst>
        </pc:spChg>
        <pc:spChg chg="add del mod">
          <ac:chgData name="Oleksii Oleksenko" userId="741c46e5-89b3-4b36-8583-21f57a622ef4" providerId="ADAL" clId="{DE3DA5CC-DFB3-414D-B690-D61D41C44BDF}" dt="2023-05-08T11:04:10.883" v="657"/>
          <ac:spMkLst>
            <pc:docMk/>
            <pc:sldMk cId="2692316020" sldId="2103813197"/>
            <ac:spMk id="162" creationId="{19F45F9B-705F-C152-10E7-DAE6645C8B57}"/>
          </ac:spMkLst>
        </pc:spChg>
        <pc:spChg chg="add del mod">
          <ac:chgData name="Oleksii Oleksenko" userId="741c46e5-89b3-4b36-8583-21f57a622ef4" providerId="ADAL" clId="{DE3DA5CC-DFB3-414D-B690-D61D41C44BDF}" dt="2023-05-08T11:04:10.883" v="657"/>
          <ac:spMkLst>
            <pc:docMk/>
            <pc:sldMk cId="2692316020" sldId="2103813197"/>
            <ac:spMk id="163" creationId="{7EDCC250-C2A4-0A22-27F6-E76DB0711880}"/>
          </ac:spMkLst>
        </pc:spChg>
        <pc:spChg chg="add del mod">
          <ac:chgData name="Oleksii Oleksenko" userId="741c46e5-89b3-4b36-8583-21f57a622ef4" providerId="ADAL" clId="{DE3DA5CC-DFB3-414D-B690-D61D41C44BDF}" dt="2023-05-08T11:04:10.883" v="657"/>
          <ac:spMkLst>
            <pc:docMk/>
            <pc:sldMk cId="2692316020" sldId="2103813197"/>
            <ac:spMk id="164" creationId="{09E4D1E7-829C-059E-87F6-6169C9E17B42}"/>
          </ac:spMkLst>
        </pc:spChg>
        <pc:spChg chg="add del mod">
          <ac:chgData name="Oleksii Oleksenko" userId="741c46e5-89b3-4b36-8583-21f57a622ef4" providerId="ADAL" clId="{DE3DA5CC-DFB3-414D-B690-D61D41C44BDF}" dt="2023-05-08T11:04:10.883" v="657"/>
          <ac:spMkLst>
            <pc:docMk/>
            <pc:sldMk cId="2692316020" sldId="2103813197"/>
            <ac:spMk id="165" creationId="{710A0285-32A2-995D-8DD1-FB21D939E870}"/>
          </ac:spMkLst>
        </pc:spChg>
        <pc:spChg chg="add del mod">
          <ac:chgData name="Oleksii Oleksenko" userId="741c46e5-89b3-4b36-8583-21f57a622ef4" providerId="ADAL" clId="{DE3DA5CC-DFB3-414D-B690-D61D41C44BDF}" dt="2023-05-08T11:04:10.883" v="657"/>
          <ac:spMkLst>
            <pc:docMk/>
            <pc:sldMk cId="2692316020" sldId="2103813197"/>
            <ac:spMk id="166" creationId="{3FFB0D4D-7513-EE03-2F71-A89A13852551}"/>
          </ac:spMkLst>
        </pc:spChg>
        <pc:spChg chg="add del mod">
          <ac:chgData name="Oleksii Oleksenko" userId="741c46e5-89b3-4b36-8583-21f57a622ef4" providerId="ADAL" clId="{DE3DA5CC-DFB3-414D-B690-D61D41C44BDF}" dt="2023-05-08T11:04:10.883" v="657"/>
          <ac:spMkLst>
            <pc:docMk/>
            <pc:sldMk cId="2692316020" sldId="2103813197"/>
            <ac:spMk id="167" creationId="{E2862523-A965-C316-1762-ABFEDF0142EF}"/>
          </ac:spMkLst>
        </pc:spChg>
        <pc:spChg chg="add del mod">
          <ac:chgData name="Oleksii Oleksenko" userId="741c46e5-89b3-4b36-8583-21f57a622ef4" providerId="ADAL" clId="{DE3DA5CC-DFB3-414D-B690-D61D41C44BDF}" dt="2023-05-08T11:04:10.883" v="657"/>
          <ac:spMkLst>
            <pc:docMk/>
            <pc:sldMk cId="2692316020" sldId="2103813197"/>
            <ac:spMk id="168" creationId="{E2941F5C-4294-14D5-9FE8-E8A38FACC9ED}"/>
          </ac:spMkLst>
        </pc:spChg>
        <pc:spChg chg="add del mod">
          <ac:chgData name="Oleksii Oleksenko" userId="741c46e5-89b3-4b36-8583-21f57a622ef4" providerId="ADAL" clId="{DE3DA5CC-DFB3-414D-B690-D61D41C44BDF}" dt="2023-05-08T11:04:10.883" v="657"/>
          <ac:spMkLst>
            <pc:docMk/>
            <pc:sldMk cId="2692316020" sldId="2103813197"/>
            <ac:spMk id="169" creationId="{FF7D23C3-2137-806B-D7AD-16283FEA89D9}"/>
          </ac:spMkLst>
        </pc:spChg>
        <pc:spChg chg="add del mod">
          <ac:chgData name="Oleksii Oleksenko" userId="741c46e5-89b3-4b36-8583-21f57a622ef4" providerId="ADAL" clId="{DE3DA5CC-DFB3-414D-B690-D61D41C44BDF}" dt="2023-05-08T11:04:10.883" v="657"/>
          <ac:spMkLst>
            <pc:docMk/>
            <pc:sldMk cId="2692316020" sldId="2103813197"/>
            <ac:spMk id="170" creationId="{15FE7962-F02C-DB4B-FDBF-DB0163E563F3}"/>
          </ac:spMkLst>
        </pc:spChg>
        <pc:spChg chg="add del mod">
          <ac:chgData name="Oleksii Oleksenko" userId="741c46e5-89b3-4b36-8583-21f57a622ef4" providerId="ADAL" clId="{DE3DA5CC-DFB3-414D-B690-D61D41C44BDF}" dt="2023-05-08T11:04:10.883" v="657"/>
          <ac:spMkLst>
            <pc:docMk/>
            <pc:sldMk cId="2692316020" sldId="2103813197"/>
            <ac:spMk id="171" creationId="{9F12BA73-7E16-5D9A-9696-2431AE3997F6}"/>
          </ac:spMkLst>
        </pc:spChg>
        <pc:spChg chg="add del mod">
          <ac:chgData name="Oleksii Oleksenko" userId="741c46e5-89b3-4b36-8583-21f57a622ef4" providerId="ADAL" clId="{DE3DA5CC-DFB3-414D-B690-D61D41C44BDF}" dt="2023-05-08T11:07:07.041" v="733" actId="478"/>
          <ac:spMkLst>
            <pc:docMk/>
            <pc:sldMk cId="2692316020" sldId="2103813197"/>
            <ac:spMk id="173" creationId="{27908FB4-D3F4-C79D-682F-583335BCAA34}"/>
          </ac:spMkLst>
        </pc:spChg>
        <pc:spChg chg="add del mod">
          <ac:chgData name="Oleksii Oleksenko" userId="741c46e5-89b3-4b36-8583-21f57a622ef4" providerId="ADAL" clId="{DE3DA5CC-DFB3-414D-B690-D61D41C44BDF}" dt="2023-05-08T11:07:07.041" v="733" actId="478"/>
          <ac:spMkLst>
            <pc:docMk/>
            <pc:sldMk cId="2692316020" sldId="2103813197"/>
            <ac:spMk id="174" creationId="{8ADC881F-0ADA-38C8-E428-A55FE845518B}"/>
          </ac:spMkLst>
        </pc:spChg>
        <pc:spChg chg="add del mod">
          <ac:chgData name="Oleksii Oleksenko" userId="741c46e5-89b3-4b36-8583-21f57a622ef4" providerId="ADAL" clId="{DE3DA5CC-DFB3-414D-B690-D61D41C44BDF}" dt="2023-05-08T11:07:07.041" v="733" actId="478"/>
          <ac:spMkLst>
            <pc:docMk/>
            <pc:sldMk cId="2692316020" sldId="2103813197"/>
            <ac:spMk id="175" creationId="{506CCA97-8D37-61B6-0294-9D334884D28B}"/>
          </ac:spMkLst>
        </pc:spChg>
        <pc:spChg chg="add del mod">
          <ac:chgData name="Oleksii Oleksenko" userId="741c46e5-89b3-4b36-8583-21f57a622ef4" providerId="ADAL" clId="{DE3DA5CC-DFB3-414D-B690-D61D41C44BDF}" dt="2023-05-08T11:07:07.041" v="733" actId="478"/>
          <ac:spMkLst>
            <pc:docMk/>
            <pc:sldMk cId="2692316020" sldId="2103813197"/>
            <ac:spMk id="176" creationId="{4BF67B95-866B-5E83-2C62-50A1C0853752}"/>
          </ac:spMkLst>
        </pc:spChg>
        <pc:spChg chg="add del mod">
          <ac:chgData name="Oleksii Oleksenko" userId="741c46e5-89b3-4b36-8583-21f57a622ef4" providerId="ADAL" clId="{DE3DA5CC-DFB3-414D-B690-D61D41C44BDF}" dt="2023-05-08T11:07:07.041" v="733" actId="478"/>
          <ac:spMkLst>
            <pc:docMk/>
            <pc:sldMk cId="2692316020" sldId="2103813197"/>
            <ac:spMk id="177" creationId="{AAFDC2F9-BB30-9C6B-7167-531C2F9424AA}"/>
          </ac:spMkLst>
        </pc:spChg>
        <pc:spChg chg="add del mod">
          <ac:chgData name="Oleksii Oleksenko" userId="741c46e5-89b3-4b36-8583-21f57a622ef4" providerId="ADAL" clId="{DE3DA5CC-DFB3-414D-B690-D61D41C44BDF}" dt="2023-05-08T11:07:07.041" v="733" actId="478"/>
          <ac:spMkLst>
            <pc:docMk/>
            <pc:sldMk cId="2692316020" sldId="2103813197"/>
            <ac:spMk id="178" creationId="{A71971D3-AD71-31E4-E9A5-101A701BB88C}"/>
          </ac:spMkLst>
        </pc:spChg>
        <pc:spChg chg="add del mod">
          <ac:chgData name="Oleksii Oleksenko" userId="741c46e5-89b3-4b36-8583-21f57a622ef4" providerId="ADAL" clId="{DE3DA5CC-DFB3-414D-B690-D61D41C44BDF}" dt="2023-05-08T11:07:07.041" v="733" actId="478"/>
          <ac:spMkLst>
            <pc:docMk/>
            <pc:sldMk cId="2692316020" sldId="2103813197"/>
            <ac:spMk id="179" creationId="{9B4E507D-1904-A414-71BE-72D98E79E92C}"/>
          </ac:spMkLst>
        </pc:spChg>
        <pc:spChg chg="add del mod">
          <ac:chgData name="Oleksii Oleksenko" userId="741c46e5-89b3-4b36-8583-21f57a622ef4" providerId="ADAL" clId="{DE3DA5CC-DFB3-414D-B690-D61D41C44BDF}" dt="2023-05-08T11:07:07.041" v="733" actId="478"/>
          <ac:spMkLst>
            <pc:docMk/>
            <pc:sldMk cId="2692316020" sldId="2103813197"/>
            <ac:spMk id="180" creationId="{AF332975-1E73-F5AF-37FC-AA8B37E6D997}"/>
          </ac:spMkLst>
        </pc:spChg>
        <pc:spChg chg="add del mod">
          <ac:chgData name="Oleksii Oleksenko" userId="741c46e5-89b3-4b36-8583-21f57a622ef4" providerId="ADAL" clId="{DE3DA5CC-DFB3-414D-B690-D61D41C44BDF}" dt="2023-05-08T11:07:07.041" v="733" actId="478"/>
          <ac:spMkLst>
            <pc:docMk/>
            <pc:sldMk cId="2692316020" sldId="2103813197"/>
            <ac:spMk id="181" creationId="{9833C05E-E852-F006-C647-B84FA0D6E5A3}"/>
          </ac:spMkLst>
        </pc:spChg>
        <pc:spChg chg="add del mod">
          <ac:chgData name="Oleksii Oleksenko" userId="741c46e5-89b3-4b36-8583-21f57a622ef4" providerId="ADAL" clId="{DE3DA5CC-DFB3-414D-B690-D61D41C44BDF}" dt="2023-05-08T11:07:07.041" v="733" actId="478"/>
          <ac:spMkLst>
            <pc:docMk/>
            <pc:sldMk cId="2692316020" sldId="2103813197"/>
            <ac:spMk id="182" creationId="{3747F9A1-0D3E-80D7-D175-93DCABFC1D60}"/>
          </ac:spMkLst>
        </pc:spChg>
        <pc:spChg chg="add del mod">
          <ac:chgData name="Oleksii Oleksenko" userId="741c46e5-89b3-4b36-8583-21f57a622ef4" providerId="ADAL" clId="{DE3DA5CC-DFB3-414D-B690-D61D41C44BDF}" dt="2023-05-08T11:07:07.041" v="733" actId="478"/>
          <ac:spMkLst>
            <pc:docMk/>
            <pc:sldMk cId="2692316020" sldId="2103813197"/>
            <ac:spMk id="183" creationId="{E7D67047-BDD8-B05B-C8BB-19A83202A781}"/>
          </ac:spMkLst>
        </pc:spChg>
        <pc:spChg chg="add del mod">
          <ac:chgData name="Oleksii Oleksenko" userId="741c46e5-89b3-4b36-8583-21f57a622ef4" providerId="ADAL" clId="{DE3DA5CC-DFB3-414D-B690-D61D41C44BDF}" dt="2023-05-08T11:07:07.041" v="733" actId="478"/>
          <ac:spMkLst>
            <pc:docMk/>
            <pc:sldMk cId="2692316020" sldId="2103813197"/>
            <ac:spMk id="184" creationId="{24E2C7CF-6E1C-642A-C8E0-BC7C60BB0A2E}"/>
          </ac:spMkLst>
        </pc:spChg>
        <pc:spChg chg="add del mod">
          <ac:chgData name="Oleksii Oleksenko" userId="741c46e5-89b3-4b36-8583-21f57a622ef4" providerId="ADAL" clId="{DE3DA5CC-DFB3-414D-B690-D61D41C44BDF}" dt="2023-05-08T11:07:07.041" v="733" actId="478"/>
          <ac:spMkLst>
            <pc:docMk/>
            <pc:sldMk cId="2692316020" sldId="2103813197"/>
            <ac:spMk id="185" creationId="{BB9BB7B3-2337-0C4E-9E82-598DAF43406E}"/>
          </ac:spMkLst>
        </pc:spChg>
        <pc:spChg chg="add del mod">
          <ac:chgData name="Oleksii Oleksenko" userId="741c46e5-89b3-4b36-8583-21f57a622ef4" providerId="ADAL" clId="{DE3DA5CC-DFB3-414D-B690-D61D41C44BDF}" dt="2023-05-08T11:07:07.041" v="733" actId="478"/>
          <ac:spMkLst>
            <pc:docMk/>
            <pc:sldMk cId="2692316020" sldId="2103813197"/>
            <ac:spMk id="186" creationId="{58A0FED5-AD22-AC24-45C8-6D2D344F4795}"/>
          </ac:spMkLst>
        </pc:spChg>
        <pc:spChg chg="add del mod">
          <ac:chgData name="Oleksii Oleksenko" userId="741c46e5-89b3-4b36-8583-21f57a622ef4" providerId="ADAL" clId="{DE3DA5CC-DFB3-414D-B690-D61D41C44BDF}" dt="2023-05-08T11:07:07.041" v="733" actId="478"/>
          <ac:spMkLst>
            <pc:docMk/>
            <pc:sldMk cId="2692316020" sldId="2103813197"/>
            <ac:spMk id="187" creationId="{1FCCD9D3-C3B9-03C3-DE8F-07F711DD4B73}"/>
          </ac:spMkLst>
        </pc:spChg>
        <pc:spChg chg="add del mod">
          <ac:chgData name="Oleksii Oleksenko" userId="741c46e5-89b3-4b36-8583-21f57a622ef4" providerId="ADAL" clId="{DE3DA5CC-DFB3-414D-B690-D61D41C44BDF}" dt="2023-05-08T11:07:07.041" v="733" actId="478"/>
          <ac:spMkLst>
            <pc:docMk/>
            <pc:sldMk cId="2692316020" sldId="2103813197"/>
            <ac:spMk id="188" creationId="{E316C1FE-1CD5-36AE-C4F8-A63D8F30A5B1}"/>
          </ac:spMkLst>
        </pc:spChg>
        <pc:spChg chg="add del mod">
          <ac:chgData name="Oleksii Oleksenko" userId="741c46e5-89b3-4b36-8583-21f57a622ef4" providerId="ADAL" clId="{DE3DA5CC-DFB3-414D-B690-D61D41C44BDF}" dt="2023-05-08T11:07:07.041" v="733" actId="478"/>
          <ac:spMkLst>
            <pc:docMk/>
            <pc:sldMk cId="2692316020" sldId="2103813197"/>
            <ac:spMk id="189" creationId="{2BC71D6F-5FF9-6420-F52A-9DB97898E25C}"/>
          </ac:spMkLst>
        </pc:spChg>
        <pc:spChg chg="add del mod">
          <ac:chgData name="Oleksii Oleksenko" userId="741c46e5-89b3-4b36-8583-21f57a622ef4" providerId="ADAL" clId="{DE3DA5CC-DFB3-414D-B690-D61D41C44BDF}" dt="2023-05-08T11:07:07.041" v="733" actId="478"/>
          <ac:spMkLst>
            <pc:docMk/>
            <pc:sldMk cId="2692316020" sldId="2103813197"/>
            <ac:spMk id="190" creationId="{69EDD692-DADE-CA57-19BE-C1C6E875F740}"/>
          </ac:spMkLst>
        </pc:spChg>
        <pc:spChg chg="add del mod">
          <ac:chgData name="Oleksii Oleksenko" userId="741c46e5-89b3-4b36-8583-21f57a622ef4" providerId="ADAL" clId="{DE3DA5CC-DFB3-414D-B690-D61D41C44BDF}" dt="2023-05-08T11:07:07.041" v="733" actId="478"/>
          <ac:spMkLst>
            <pc:docMk/>
            <pc:sldMk cId="2692316020" sldId="2103813197"/>
            <ac:spMk id="191" creationId="{A8174413-DB2C-0F67-0CDB-E9F36B59B86B}"/>
          </ac:spMkLst>
        </pc:spChg>
        <pc:spChg chg="add del mod">
          <ac:chgData name="Oleksii Oleksenko" userId="741c46e5-89b3-4b36-8583-21f57a622ef4" providerId="ADAL" clId="{DE3DA5CC-DFB3-414D-B690-D61D41C44BDF}" dt="2023-05-08T11:07:07.041" v="733" actId="478"/>
          <ac:spMkLst>
            <pc:docMk/>
            <pc:sldMk cId="2692316020" sldId="2103813197"/>
            <ac:spMk id="192" creationId="{4D6227B7-38A3-46D0-BDB5-116A44653788}"/>
          </ac:spMkLst>
        </pc:spChg>
        <pc:spChg chg="add del mod">
          <ac:chgData name="Oleksii Oleksenko" userId="741c46e5-89b3-4b36-8583-21f57a622ef4" providerId="ADAL" clId="{DE3DA5CC-DFB3-414D-B690-D61D41C44BDF}" dt="2023-05-08T11:07:07.041" v="733" actId="478"/>
          <ac:spMkLst>
            <pc:docMk/>
            <pc:sldMk cId="2692316020" sldId="2103813197"/>
            <ac:spMk id="193" creationId="{129CC34F-F6C4-70D5-1984-F6E9F7217F72}"/>
          </ac:spMkLst>
        </pc:spChg>
        <pc:spChg chg="add del mod">
          <ac:chgData name="Oleksii Oleksenko" userId="741c46e5-89b3-4b36-8583-21f57a622ef4" providerId="ADAL" clId="{DE3DA5CC-DFB3-414D-B690-D61D41C44BDF}" dt="2023-05-08T11:07:07.041" v="733" actId="478"/>
          <ac:spMkLst>
            <pc:docMk/>
            <pc:sldMk cId="2692316020" sldId="2103813197"/>
            <ac:spMk id="194" creationId="{4832EAFA-CB14-76FC-7F5C-C12669A5A7F0}"/>
          </ac:spMkLst>
        </pc:spChg>
        <pc:spChg chg="add del mod">
          <ac:chgData name="Oleksii Oleksenko" userId="741c46e5-89b3-4b36-8583-21f57a622ef4" providerId="ADAL" clId="{DE3DA5CC-DFB3-414D-B690-D61D41C44BDF}" dt="2023-05-08T11:07:07.041" v="733" actId="478"/>
          <ac:spMkLst>
            <pc:docMk/>
            <pc:sldMk cId="2692316020" sldId="2103813197"/>
            <ac:spMk id="195" creationId="{4926353D-884F-9AE0-C0E1-DFFF0E8663AB}"/>
          </ac:spMkLst>
        </pc:spChg>
        <pc:spChg chg="add del mod">
          <ac:chgData name="Oleksii Oleksenko" userId="741c46e5-89b3-4b36-8583-21f57a622ef4" providerId="ADAL" clId="{DE3DA5CC-DFB3-414D-B690-D61D41C44BDF}" dt="2023-05-08T11:07:07.041" v="733" actId="478"/>
          <ac:spMkLst>
            <pc:docMk/>
            <pc:sldMk cId="2692316020" sldId="2103813197"/>
            <ac:spMk id="196" creationId="{610C6968-F463-6799-0229-2EBD97D442CB}"/>
          </ac:spMkLst>
        </pc:spChg>
        <pc:spChg chg="add del mod">
          <ac:chgData name="Oleksii Oleksenko" userId="741c46e5-89b3-4b36-8583-21f57a622ef4" providerId="ADAL" clId="{DE3DA5CC-DFB3-414D-B690-D61D41C44BDF}" dt="2023-05-08T11:07:07.041" v="733" actId="478"/>
          <ac:spMkLst>
            <pc:docMk/>
            <pc:sldMk cId="2692316020" sldId="2103813197"/>
            <ac:spMk id="197" creationId="{19D3AD3B-00EB-C4E2-8391-EA980576496D}"/>
          </ac:spMkLst>
        </pc:spChg>
        <pc:spChg chg="add del mod">
          <ac:chgData name="Oleksii Oleksenko" userId="741c46e5-89b3-4b36-8583-21f57a622ef4" providerId="ADAL" clId="{DE3DA5CC-DFB3-414D-B690-D61D41C44BDF}" dt="2023-05-08T11:07:07.041" v="733" actId="478"/>
          <ac:spMkLst>
            <pc:docMk/>
            <pc:sldMk cId="2692316020" sldId="2103813197"/>
            <ac:spMk id="198" creationId="{37309645-E306-DDD2-FBD5-C3DA4965F0D8}"/>
          </ac:spMkLst>
        </pc:spChg>
        <pc:spChg chg="add del mod">
          <ac:chgData name="Oleksii Oleksenko" userId="741c46e5-89b3-4b36-8583-21f57a622ef4" providerId="ADAL" clId="{DE3DA5CC-DFB3-414D-B690-D61D41C44BDF}" dt="2023-05-08T11:07:07.041" v="733" actId="478"/>
          <ac:spMkLst>
            <pc:docMk/>
            <pc:sldMk cId="2692316020" sldId="2103813197"/>
            <ac:spMk id="199" creationId="{91B9C985-06F8-8281-BA2E-7F4AE704168B}"/>
          </ac:spMkLst>
        </pc:spChg>
        <pc:spChg chg="add del mod">
          <ac:chgData name="Oleksii Oleksenko" userId="741c46e5-89b3-4b36-8583-21f57a622ef4" providerId="ADAL" clId="{DE3DA5CC-DFB3-414D-B690-D61D41C44BDF}" dt="2023-05-08T11:07:07.041" v="733" actId="478"/>
          <ac:spMkLst>
            <pc:docMk/>
            <pc:sldMk cId="2692316020" sldId="2103813197"/>
            <ac:spMk id="200" creationId="{54224C74-9EFA-A810-93F8-4A282938A21A}"/>
          </ac:spMkLst>
        </pc:spChg>
        <pc:spChg chg="add del mod">
          <ac:chgData name="Oleksii Oleksenko" userId="741c46e5-89b3-4b36-8583-21f57a622ef4" providerId="ADAL" clId="{DE3DA5CC-DFB3-414D-B690-D61D41C44BDF}" dt="2023-05-08T11:07:07.041" v="733" actId="478"/>
          <ac:spMkLst>
            <pc:docMk/>
            <pc:sldMk cId="2692316020" sldId="2103813197"/>
            <ac:spMk id="201" creationId="{3164DF8E-36A7-3958-5E8B-EEE06A05C252}"/>
          </ac:spMkLst>
        </pc:spChg>
        <pc:spChg chg="add del mod">
          <ac:chgData name="Oleksii Oleksenko" userId="741c46e5-89b3-4b36-8583-21f57a622ef4" providerId="ADAL" clId="{DE3DA5CC-DFB3-414D-B690-D61D41C44BDF}" dt="2023-05-08T11:07:07.041" v="733" actId="478"/>
          <ac:spMkLst>
            <pc:docMk/>
            <pc:sldMk cId="2692316020" sldId="2103813197"/>
            <ac:spMk id="202" creationId="{D0BFDA11-0803-94B0-A406-4A41CB420B6A}"/>
          </ac:spMkLst>
        </pc:spChg>
        <pc:spChg chg="add del mod">
          <ac:chgData name="Oleksii Oleksenko" userId="741c46e5-89b3-4b36-8583-21f57a622ef4" providerId="ADAL" clId="{DE3DA5CC-DFB3-414D-B690-D61D41C44BDF}" dt="2023-05-08T11:07:07.041" v="733" actId="478"/>
          <ac:spMkLst>
            <pc:docMk/>
            <pc:sldMk cId="2692316020" sldId="2103813197"/>
            <ac:spMk id="203" creationId="{C7D8026D-F1DA-886C-6A26-2E38F2A4FE2B}"/>
          </ac:spMkLst>
        </pc:spChg>
        <pc:spChg chg="add del mod">
          <ac:chgData name="Oleksii Oleksenko" userId="741c46e5-89b3-4b36-8583-21f57a622ef4" providerId="ADAL" clId="{DE3DA5CC-DFB3-414D-B690-D61D41C44BDF}" dt="2023-05-08T11:07:07.041" v="733" actId="478"/>
          <ac:spMkLst>
            <pc:docMk/>
            <pc:sldMk cId="2692316020" sldId="2103813197"/>
            <ac:spMk id="204" creationId="{D245AF36-05BC-DC90-8BF3-7B483EEC2DC9}"/>
          </ac:spMkLst>
        </pc:spChg>
        <pc:spChg chg="add del mod">
          <ac:chgData name="Oleksii Oleksenko" userId="741c46e5-89b3-4b36-8583-21f57a622ef4" providerId="ADAL" clId="{DE3DA5CC-DFB3-414D-B690-D61D41C44BDF}" dt="2023-05-08T11:07:07.041" v="733" actId="478"/>
          <ac:spMkLst>
            <pc:docMk/>
            <pc:sldMk cId="2692316020" sldId="2103813197"/>
            <ac:spMk id="205" creationId="{CB8F1499-6C29-545A-0438-198CD4BEB11A}"/>
          </ac:spMkLst>
        </pc:spChg>
        <pc:spChg chg="add del mod">
          <ac:chgData name="Oleksii Oleksenko" userId="741c46e5-89b3-4b36-8583-21f57a622ef4" providerId="ADAL" clId="{DE3DA5CC-DFB3-414D-B690-D61D41C44BDF}" dt="2023-05-08T11:07:07.041" v="733" actId="478"/>
          <ac:spMkLst>
            <pc:docMk/>
            <pc:sldMk cId="2692316020" sldId="2103813197"/>
            <ac:spMk id="206" creationId="{348030F7-82EE-6CF8-41AF-E039B210D694}"/>
          </ac:spMkLst>
        </pc:spChg>
        <pc:spChg chg="add del mod">
          <ac:chgData name="Oleksii Oleksenko" userId="741c46e5-89b3-4b36-8583-21f57a622ef4" providerId="ADAL" clId="{DE3DA5CC-DFB3-414D-B690-D61D41C44BDF}" dt="2023-05-08T11:07:07.041" v="733" actId="478"/>
          <ac:spMkLst>
            <pc:docMk/>
            <pc:sldMk cId="2692316020" sldId="2103813197"/>
            <ac:spMk id="207" creationId="{344781D0-5B2D-0BDF-8F47-AB82F4090420}"/>
          </ac:spMkLst>
        </pc:spChg>
        <pc:spChg chg="add del mod ord">
          <ac:chgData name="Oleksii Oleksenko" userId="741c46e5-89b3-4b36-8583-21f57a622ef4" providerId="ADAL" clId="{DE3DA5CC-DFB3-414D-B690-D61D41C44BDF}" dt="2023-05-08T11:09:43.138" v="797" actId="478"/>
          <ac:spMkLst>
            <pc:docMk/>
            <pc:sldMk cId="2692316020" sldId="2103813197"/>
            <ac:spMk id="209" creationId="{9AD5A489-CA14-1CC2-BD2F-E719AEB0028B}"/>
          </ac:spMkLst>
        </pc:spChg>
        <pc:spChg chg="add del mod">
          <ac:chgData name="Oleksii Oleksenko" userId="741c46e5-89b3-4b36-8583-21f57a622ef4" providerId="ADAL" clId="{DE3DA5CC-DFB3-414D-B690-D61D41C44BDF}" dt="2023-05-08T11:07:28.965" v="739" actId="478"/>
          <ac:spMkLst>
            <pc:docMk/>
            <pc:sldMk cId="2692316020" sldId="2103813197"/>
            <ac:spMk id="210" creationId="{B0702919-DBC1-6B58-22BB-E08D434718B3}"/>
          </ac:spMkLst>
        </pc:spChg>
        <pc:spChg chg="add del mod">
          <ac:chgData name="Oleksii Oleksenko" userId="741c46e5-89b3-4b36-8583-21f57a622ef4" providerId="ADAL" clId="{DE3DA5CC-DFB3-414D-B690-D61D41C44BDF}" dt="2023-05-08T11:07:28.162" v="738" actId="478"/>
          <ac:spMkLst>
            <pc:docMk/>
            <pc:sldMk cId="2692316020" sldId="2103813197"/>
            <ac:spMk id="211" creationId="{0087FE0A-6422-2421-9074-3B82C42006DC}"/>
          </ac:spMkLst>
        </pc:spChg>
        <pc:spChg chg="add del mod">
          <ac:chgData name="Oleksii Oleksenko" userId="741c46e5-89b3-4b36-8583-21f57a622ef4" providerId="ADAL" clId="{DE3DA5CC-DFB3-414D-B690-D61D41C44BDF}" dt="2023-05-08T11:07:28.162" v="738" actId="478"/>
          <ac:spMkLst>
            <pc:docMk/>
            <pc:sldMk cId="2692316020" sldId="2103813197"/>
            <ac:spMk id="212" creationId="{A9C39356-A3FE-EE3D-6995-738D0F890997}"/>
          </ac:spMkLst>
        </pc:spChg>
        <pc:spChg chg="add del mod">
          <ac:chgData name="Oleksii Oleksenko" userId="741c46e5-89b3-4b36-8583-21f57a622ef4" providerId="ADAL" clId="{DE3DA5CC-DFB3-414D-B690-D61D41C44BDF}" dt="2023-05-08T11:07:28.162" v="738" actId="478"/>
          <ac:spMkLst>
            <pc:docMk/>
            <pc:sldMk cId="2692316020" sldId="2103813197"/>
            <ac:spMk id="213" creationId="{EE5A9BF2-2E25-FD0C-AF67-9D00D1AE8D11}"/>
          </ac:spMkLst>
        </pc:spChg>
        <pc:spChg chg="add del mod">
          <ac:chgData name="Oleksii Oleksenko" userId="741c46e5-89b3-4b36-8583-21f57a622ef4" providerId="ADAL" clId="{DE3DA5CC-DFB3-414D-B690-D61D41C44BDF}" dt="2023-05-08T11:07:28.162" v="738" actId="478"/>
          <ac:spMkLst>
            <pc:docMk/>
            <pc:sldMk cId="2692316020" sldId="2103813197"/>
            <ac:spMk id="214" creationId="{7A6E2909-A58A-113B-34E9-599EAD93064B}"/>
          </ac:spMkLst>
        </pc:spChg>
        <pc:spChg chg="add del mod">
          <ac:chgData name="Oleksii Oleksenko" userId="741c46e5-89b3-4b36-8583-21f57a622ef4" providerId="ADAL" clId="{DE3DA5CC-DFB3-414D-B690-D61D41C44BDF}" dt="2023-05-08T11:07:28.162" v="738" actId="478"/>
          <ac:spMkLst>
            <pc:docMk/>
            <pc:sldMk cId="2692316020" sldId="2103813197"/>
            <ac:spMk id="215" creationId="{6C7E7B2B-36BF-6C9A-A145-4A817FEC11AA}"/>
          </ac:spMkLst>
        </pc:spChg>
        <pc:spChg chg="add del mod">
          <ac:chgData name="Oleksii Oleksenko" userId="741c46e5-89b3-4b36-8583-21f57a622ef4" providerId="ADAL" clId="{DE3DA5CC-DFB3-414D-B690-D61D41C44BDF}" dt="2023-05-08T11:07:28.162" v="738" actId="478"/>
          <ac:spMkLst>
            <pc:docMk/>
            <pc:sldMk cId="2692316020" sldId="2103813197"/>
            <ac:spMk id="216" creationId="{4321762A-0C61-2E3F-F005-FAFAB28DD9A3}"/>
          </ac:spMkLst>
        </pc:spChg>
        <pc:spChg chg="add del mod">
          <ac:chgData name="Oleksii Oleksenko" userId="741c46e5-89b3-4b36-8583-21f57a622ef4" providerId="ADAL" clId="{DE3DA5CC-DFB3-414D-B690-D61D41C44BDF}" dt="2023-05-08T11:07:29.883" v="740" actId="478"/>
          <ac:spMkLst>
            <pc:docMk/>
            <pc:sldMk cId="2692316020" sldId="2103813197"/>
            <ac:spMk id="217" creationId="{D78C1440-6AED-B798-2D3E-6C7B15517204}"/>
          </ac:spMkLst>
        </pc:spChg>
        <pc:spChg chg="add del mod">
          <ac:chgData name="Oleksii Oleksenko" userId="741c46e5-89b3-4b36-8583-21f57a622ef4" providerId="ADAL" clId="{DE3DA5CC-DFB3-414D-B690-D61D41C44BDF}" dt="2023-05-08T11:07:28.162" v="738" actId="478"/>
          <ac:spMkLst>
            <pc:docMk/>
            <pc:sldMk cId="2692316020" sldId="2103813197"/>
            <ac:spMk id="218" creationId="{BA5E4BBD-F750-9ED7-D38B-265D481F0AA8}"/>
          </ac:spMkLst>
        </pc:spChg>
        <pc:spChg chg="add del mod">
          <ac:chgData name="Oleksii Oleksenko" userId="741c46e5-89b3-4b36-8583-21f57a622ef4" providerId="ADAL" clId="{DE3DA5CC-DFB3-414D-B690-D61D41C44BDF}" dt="2023-05-08T11:07:28.162" v="738" actId="478"/>
          <ac:spMkLst>
            <pc:docMk/>
            <pc:sldMk cId="2692316020" sldId="2103813197"/>
            <ac:spMk id="219" creationId="{DED78B2E-F2DD-E8AA-3D87-FBB847B0A1B7}"/>
          </ac:spMkLst>
        </pc:spChg>
        <pc:spChg chg="add del mod">
          <ac:chgData name="Oleksii Oleksenko" userId="741c46e5-89b3-4b36-8583-21f57a622ef4" providerId="ADAL" clId="{DE3DA5CC-DFB3-414D-B690-D61D41C44BDF}" dt="2023-05-08T11:07:28.162" v="738" actId="478"/>
          <ac:spMkLst>
            <pc:docMk/>
            <pc:sldMk cId="2692316020" sldId="2103813197"/>
            <ac:spMk id="220" creationId="{81D80993-FCE9-3E0E-C035-01285A53012B}"/>
          </ac:spMkLst>
        </pc:spChg>
        <pc:spChg chg="add del mod">
          <ac:chgData name="Oleksii Oleksenko" userId="741c46e5-89b3-4b36-8583-21f57a622ef4" providerId="ADAL" clId="{DE3DA5CC-DFB3-414D-B690-D61D41C44BDF}" dt="2023-05-08T11:07:28.162" v="738" actId="478"/>
          <ac:spMkLst>
            <pc:docMk/>
            <pc:sldMk cId="2692316020" sldId="2103813197"/>
            <ac:spMk id="221" creationId="{13C7994F-0C1A-81F1-C4F0-B79A0F6E367E}"/>
          </ac:spMkLst>
        </pc:spChg>
        <pc:spChg chg="add del mod">
          <ac:chgData name="Oleksii Oleksenko" userId="741c46e5-89b3-4b36-8583-21f57a622ef4" providerId="ADAL" clId="{DE3DA5CC-DFB3-414D-B690-D61D41C44BDF}" dt="2023-05-08T11:07:28.162" v="738" actId="478"/>
          <ac:spMkLst>
            <pc:docMk/>
            <pc:sldMk cId="2692316020" sldId="2103813197"/>
            <ac:spMk id="222" creationId="{EB319A52-A461-7761-4E32-61AE10C27E7B}"/>
          </ac:spMkLst>
        </pc:spChg>
        <pc:spChg chg="add del mod">
          <ac:chgData name="Oleksii Oleksenko" userId="741c46e5-89b3-4b36-8583-21f57a622ef4" providerId="ADAL" clId="{DE3DA5CC-DFB3-414D-B690-D61D41C44BDF}" dt="2023-05-08T11:07:28.162" v="738" actId="478"/>
          <ac:spMkLst>
            <pc:docMk/>
            <pc:sldMk cId="2692316020" sldId="2103813197"/>
            <ac:spMk id="223" creationId="{28C93A98-5256-D430-EE25-7C3863B6A795}"/>
          </ac:spMkLst>
        </pc:spChg>
        <pc:spChg chg="add del mod">
          <ac:chgData name="Oleksii Oleksenko" userId="741c46e5-89b3-4b36-8583-21f57a622ef4" providerId="ADAL" clId="{DE3DA5CC-DFB3-414D-B690-D61D41C44BDF}" dt="2023-05-08T11:07:28.162" v="738" actId="478"/>
          <ac:spMkLst>
            <pc:docMk/>
            <pc:sldMk cId="2692316020" sldId="2103813197"/>
            <ac:spMk id="224" creationId="{3F54B22F-F660-E94E-19EA-B58D0AF8C9CB}"/>
          </ac:spMkLst>
        </pc:spChg>
        <pc:spChg chg="add del mod">
          <ac:chgData name="Oleksii Oleksenko" userId="741c46e5-89b3-4b36-8583-21f57a622ef4" providerId="ADAL" clId="{DE3DA5CC-DFB3-414D-B690-D61D41C44BDF}" dt="2023-05-08T11:07:28.162" v="738" actId="478"/>
          <ac:spMkLst>
            <pc:docMk/>
            <pc:sldMk cId="2692316020" sldId="2103813197"/>
            <ac:spMk id="225" creationId="{2769578B-CFB2-3CD0-3430-A39E327F29EA}"/>
          </ac:spMkLst>
        </pc:spChg>
        <pc:spChg chg="add del mod">
          <ac:chgData name="Oleksii Oleksenko" userId="741c46e5-89b3-4b36-8583-21f57a622ef4" providerId="ADAL" clId="{DE3DA5CC-DFB3-414D-B690-D61D41C44BDF}" dt="2023-05-08T11:07:28.162" v="738" actId="478"/>
          <ac:spMkLst>
            <pc:docMk/>
            <pc:sldMk cId="2692316020" sldId="2103813197"/>
            <ac:spMk id="226" creationId="{0873860C-4471-407E-98F4-A64D7AC25FA2}"/>
          </ac:spMkLst>
        </pc:spChg>
        <pc:spChg chg="add del mod">
          <ac:chgData name="Oleksii Oleksenko" userId="741c46e5-89b3-4b36-8583-21f57a622ef4" providerId="ADAL" clId="{DE3DA5CC-DFB3-414D-B690-D61D41C44BDF}" dt="2023-05-08T11:07:28.162" v="738" actId="478"/>
          <ac:spMkLst>
            <pc:docMk/>
            <pc:sldMk cId="2692316020" sldId="2103813197"/>
            <ac:spMk id="227" creationId="{147B6C54-E129-DA6F-F241-136724BDC9BE}"/>
          </ac:spMkLst>
        </pc:spChg>
        <pc:spChg chg="add del mod">
          <ac:chgData name="Oleksii Oleksenko" userId="741c46e5-89b3-4b36-8583-21f57a622ef4" providerId="ADAL" clId="{DE3DA5CC-DFB3-414D-B690-D61D41C44BDF}" dt="2023-05-08T11:07:28.162" v="738" actId="478"/>
          <ac:spMkLst>
            <pc:docMk/>
            <pc:sldMk cId="2692316020" sldId="2103813197"/>
            <ac:spMk id="228" creationId="{501121D0-D693-E8A7-C5A7-B815595104F4}"/>
          </ac:spMkLst>
        </pc:spChg>
        <pc:spChg chg="add del mod">
          <ac:chgData name="Oleksii Oleksenko" userId="741c46e5-89b3-4b36-8583-21f57a622ef4" providerId="ADAL" clId="{DE3DA5CC-DFB3-414D-B690-D61D41C44BDF}" dt="2023-05-08T11:07:28.162" v="738" actId="478"/>
          <ac:spMkLst>
            <pc:docMk/>
            <pc:sldMk cId="2692316020" sldId="2103813197"/>
            <ac:spMk id="229" creationId="{3CD8919A-7A15-C6F6-D4D0-750EA4081BB4}"/>
          </ac:spMkLst>
        </pc:spChg>
        <pc:spChg chg="add del mod">
          <ac:chgData name="Oleksii Oleksenko" userId="741c46e5-89b3-4b36-8583-21f57a622ef4" providerId="ADAL" clId="{DE3DA5CC-DFB3-414D-B690-D61D41C44BDF}" dt="2023-05-08T11:07:28.162" v="738" actId="478"/>
          <ac:spMkLst>
            <pc:docMk/>
            <pc:sldMk cId="2692316020" sldId="2103813197"/>
            <ac:spMk id="230" creationId="{C21F28D9-3945-319C-21B5-0239A4916635}"/>
          </ac:spMkLst>
        </pc:spChg>
        <pc:spChg chg="add del mod">
          <ac:chgData name="Oleksii Oleksenko" userId="741c46e5-89b3-4b36-8583-21f57a622ef4" providerId="ADAL" clId="{DE3DA5CC-DFB3-414D-B690-D61D41C44BDF}" dt="2023-05-08T11:07:28.162" v="738" actId="478"/>
          <ac:spMkLst>
            <pc:docMk/>
            <pc:sldMk cId="2692316020" sldId="2103813197"/>
            <ac:spMk id="231" creationId="{2D587A41-4BFD-EE97-FE00-0BD2E3AEBE94}"/>
          </ac:spMkLst>
        </pc:spChg>
        <pc:spChg chg="add del mod">
          <ac:chgData name="Oleksii Oleksenko" userId="741c46e5-89b3-4b36-8583-21f57a622ef4" providerId="ADAL" clId="{DE3DA5CC-DFB3-414D-B690-D61D41C44BDF}" dt="2023-05-08T11:07:28.162" v="738" actId="478"/>
          <ac:spMkLst>
            <pc:docMk/>
            <pc:sldMk cId="2692316020" sldId="2103813197"/>
            <ac:spMk id="232" creationId="{1BF0C75C-96C1-7828-3C47-232F2BE61ABF}"/>
          </ac:spMkLst>
        </pc:spChg>
        <pc:spChg chg="add del mod">
          <ac:chgData name="Oleksii Oleksenko" userId="741c46e5-89b3-4b36-8583-21f57a622ef4" providerId="ADAL" clId="{DE3DA5CC-DFB3-414D-B690-D61D41C44BDF}" dt="2023-05-08T11:07:28.162" v="738" actId="478"/>
          <ac:spMkLst>
            <pc:docMk/>
            <pc:sldMk cId="2692316020" sldId="2103813197"/>
            <ac:spMk id="233" creationId="{B7A0FB4E-155C-6158-59AD-866DC9F494D5}"/>
          </ac:spMkLst>
        </pc:spChg>
        <pc:spChg chg="add del mod">
          <ac:chgData name="Oleksii Oleksenko" userId="741c46e5-89b3-4b36-8583-21f57a622ef4" providerId="ADAL" clId="{DE3DA5CC-DFB3-414D-B690-D61D41C44BDF}" dt="2023-05-08T11:07:28.162" v="738" actId="478"/>
          <ac:spMkLst>
            <pc:docMk/>
            <pc:sldMk cId="2692316020" sldId="2103813197"/>
            <ac:spMk id="234" creationId="{17322958-8A87-E4D2-F6F4-E4081C28430A}"/>
          </ac:spMkLst>
        </pc:spChg>
        <pc:spChg chg="add del mod">
          <ac:chgData name="Oleksii Oleksenko" userId="741c46e5-89b3-4b36-8583-21f57a622ef4" providerId="ADAL" clId="{DE3DA5CC-DFB3-414D-B690-D61D41C44BDF}" dt="2023-05-08T11:07:28.162" v="738" actId="478"/>
          <ac:spMkLst>
            <pc:docMk/>
            <pc:sldMk cId="2692316020" sldId="2103813197"/>
            <ac:spMk id="235" creationId="{A7782FBA-0037-262A-DB0C-2F55D3307E7C}"/>
          </ac:spMkLst>
        </pc:spChg>
        <pc:spChg chg="add del mod">
          <ac:chgData name="Oleksii Oleksenko" userId="741c46e5-89b3-4b36-8583-21f57a622ef4" providerId="ADAL" clId="{DE3DA5CC-DFB3-414D-B690-D61D41C44BDF}" dt="2023-05-08T11:07:28.162" v="738" actId="478"/>
          <ac:spMkLst>
            <pc:docMk/>
            <pc:sldMk cId="2692316020" sldId="2103813197"/>
            <ac:spMk id="236" creationId="{FA0DDBA5-74EB-AC05-4BCB-B26AF3729B5C}"/>
          </ac:spMkLst>
        </pc:spChg>
        <pc:spChg chg="add del mod">
          <ac:chgData name="Oleksii Oleksenko" userId="741c46e5-89b3-4b36-8583-21f57a622ef4" providerId="ADAL" clId="{DE3DA5CC-DFB3-414D-B690-D61D41C44BDF}" dt="2023-05-08T11:07:28.162" v="738" actId="478"/>
          <ac:spMkLst>
            <pc:docMk/>
            <pc:sldMk cId="2692316020" sldId="2103813197"/>
            <ac:spMk id="237" creationId="{316829B9-28D8-5975-53BF-3EBC0D7B27FF}"/>
          </ac:spMkLst>
        </pc:spChg>
        <pc:spChg chg="add del mod">
          <ac:chgData name="Oleksii Oleksenko" userId="741c46e5-89b3-4b36-8583-21f57a622ef4" providerId="ADAL" clId="{DE3DA5CC-DFB3-414D-B690-D61D41C44BDF}" dt="2023-05-08T11:07:28.162" v="738" actId="478"/>
          <ac:spMkLst>
            <pc:docMk/>
            <pc:sldMk cId="2692316020" sldId="2103813197"/>
            <ac:spMk id="238" creationId="{85B7C41B-5BD6-1011-7E85-B31ABB3F0745}"/>
          </ac:spMkLst>
        </pc:spChg>
        <pc:spChg chg="add del mod">
          <ac:chgData name="Oleksii Oleksenko" userId="741c46e5-89b3-4b36-8583-21f57a622ef4" providerId="ADAL" clId="{DE3DA5CC-DFB3-414D-B690-D61D41C44BDF}" dt="2023-05-08T11:07:28.162" v="738" actId="478"/>
          <ac:spMkLst>
            <pc:docMk/>
            <pc:sldMk cId="2692316020" sldId="2103813197"/>
            <ac:spMk id="239" creationId="{0481F8F0-869C-71CB-7A20-8050042B6E77}"/>
          </ac:spMkLst>
        </pc:spChg>
        <pc:spChg chg="add del mod">
          <ac:chgData name="Oleksii Oleksenko" userId="741c46e5-89b3-4b36-8583-21f57a622ef4" providerId="ADAL" clId="{DE3DA5CC-DFB3-414D-B690-D61D41C44BDF}" dt="2023-05-08T11:07:28.162" v="738" actId="478"/>
          <ac:spMkLst>
            <pc:docMk/>
            <pc:sldMk cId="2692316020" sldId="2103813197"/>
            <ac:spMk id="240" creationId="{F6A1C7C3-AC13-4E79-95D2-9138E8BE2C84}"/>
          </ac:spMkLst>
        </pc:spChg>
        <pc:spChg chg="add del mod">
          <ac:chgData name="Oleksii Oleksenko" userId="741c46e5-89b3-4b36-8583-21f57a622ef4" providerId="ADAL" clId="{DE3DA5CC-DFB3-414D-B690-D61D41C44BDF}" dt="2023-05-08T11:07:28.162" v="738" actId="478"/>
          <ac:spMkLst>
            <pc:docMk/>
            <pc:sldMk cId="2692316020" sldId="2103813197"/>
            <ac:spMk id="241" creationId="{0B677495-6262-9086-26C1-B577E00CF5C8}"/>
          </ac:spMkLst>
        </pc:spChg>
        <pc:spChg chg="add del mod">
          <ac:chgData name="Oleksii Oleksenko" userId="741c46e5-89b3-4b36-8583-21f57a622ef4" providerId="ADAL" clId="{DE3DA5CC-DFB3-414D-B690-D61D41C44BDF}" dt="2023-05-08T11:07:28.162" v="738" actId="478"/>
          <ac:spMkLst>
            <pc:docMk/>
            <pc:sldMk cId="2692316020" sldId="2103813197"/>
            <ac:spMk id="242" creationId="{99EF0B68-541A-CF05-E434-B79D6E0CA833}"/>
          </ac:spMkLst>
        </pc:spChg>
        <pc:spChg chg="add del mod">
          <ac:chgData name="Oleksii Oleksenko" userId="741c46e5-89b3-4b36-8583-21f57a622ef4" providerId="ADAL" clId="{DE3DA5CC-DFB3-414D-B690-D61D41C44BDF}" dt="2023-05-08T11:07:28.162" v="738" actId="478"/>
          <ac:spMkLst>
            <pc:docMk/>
            <pc:sldMk cId="2692316020" sldId="2103813197"/>
            <ac:spMk id="243" creationId="{B1ABB351-3AAF-9E48-EA9B-BED9C7B2EADF}"/>
          </ac:spMkLst>
        </pc:spChg>
        <pc:spChg chg="add del mod">
          <ac:chgData name="Oleksii Oleksenko" userId="741c46e5-89b3-4b36-8583-21f57a622ef4" providerId="ADAL" clId="{DE3DA5CC-DFB3-414D-B690-D61D41C44BDF}" dt="2023-05-08T11:07:28.162" v="738" actId="478"/>
          <ac:spMkLst>
            <pc:docMk/>
            <pc:sldMk cId="2692316020" sldId="2103813197"/>
            <ac:spMk id="244" creationId="{F29F80D5-F1CE-5C8B-1402-09CFC320F2FE}"/>
          </ac:spMkLst>
        </pc:spChg>
        <pc:spChg chg="add del mod">
          <ac:chgData name="Oleksii Oleksenko" userId="741c46e5-89b3-4b36-8583-21f57a622ef4" providerId="ADAL" clId="{DE3DA5CC-DFB3-414D-B690-D61D41C44BDF}" dt="2023-05-08T11:07:28.162" v="738" actId="478"/>
          <ac:spMkLst>
            <pc:docMk/>
            <pc:sldMk cId="2692316020" sldId="2103813197"/>
            <ac:spMk id="245" creationId="{792AD6F3-972F-4BAF-89B4-518688986211}"/>
          </ac:spMkLst>
        </pc:spChg>
        <pc:spChg chg="add del mod">
          <ac:chgData name="Oleksii Oleksenko" userId="741c46e5-89b3-4b36-8583-21f57a622ef4" providerId="ADAL" clId="{DE3DA5CC-DFB3-414D-B690-D61D41C44BDF}" dt="2023-05-08T11:07:28.162" v="738" actId="478"/>
          <ac:spMkLst>
            <pc:docMk/>
            <pc:sldMk cId="2692316020" sldId="2103813197"/>
            <ac:spMk id="246" creationId="{2CFF1679-5904-B7AA-4BF6-5868A48D9691}"/>
          </ac:spMkLst>
        </pc:spChg>
        <pc:spChg chg="add del mod">
          <ac:chgData name="Oleksii Oleksenko" userId="741c46e5-89b3-4b36-8583-21f57a622ef4" providerId="ADAL" clId="{DE3DA5CC-DFB3-414D-B690-D61D41C44BDF}" dt="2023-05-08T11:07:28.162" v="738" actId="478"/>
          <ac:spMkLst>
            <pc:docMk/>
            <pc:sldMk cId="2692316020" sldId="2103813197"/>
            <ac:spMk id="247" creationId="{DA8CCA1B-8DEC-1782-7D75-FE1E1CE0781D}"/>
          </ac:spMkLst>
        </pc:spChg>
        <pc:spChg chg="add del mod">
          <ac:chgData name="Oleksii Oleksenko" userId="741c46e5-89b3-4b36-8583-21f57a622ef4" providerId="ADAL" clId="{DE3DA5CC-DFB3-414D-B690-D61D41C44BDF}" dt="2023-05-08T11:07:28.162" v="738" actId="478"/>
          <ac:spMkLst>
            <pc:docMk/>
            <pc:sldMk cId="2692316020" sldId="2103813197"/>
            <ac:spMk id="248" creationId="{830FD56F-2037-1BB3-2CE6-249765D96238}"/>
          </ac:spMkLst>
        </pc:spChg>
        <pc:spChg chg="add del mod">
          <ac:chgData name="Oleksii Oleksenko" userId="741c46e5-89b3-4b36-8583-21f57a622ef4" providerId="ADAL" clId="{DE3DA5CC-DFB3-414D-B690-D61D41C44BDF}" dt="2023-05-08T11:08:20.264" v="785" actId="478"/>
          <ac:spMkLst>
            <pc:docMk/>
            <pc:sldMk cId="2692316020" sldId="2103813197"/>
            <ac:spMk id="250" creationId="{31FDD368-0F8C-913E-E3F5-021920D17B0B}"/>
          </ac:spMkLst>
        </pc:spChg>
        <pc:spChg chg="add del mod">
          <ac:chgData name="Oleksii Oleksenko" userId="741c46e5-89b3-4b36-8583-21f57a622ef4" providerId="ADAL" clId="{DE3DA5CC-DFB3-414D-B690-D61D41C44BDF}" dt="2023-05-08T11:08:20.264" v="785" actId="478"/>
          <ac:spMkLst>
            <pc:docMk/>
            <pc:sldMk cId="2692316020" sldId="2103813197"/>
            <ac:spMk id="251" creationId="{E6A5B660-F824-5FD8-5F7E-162E8D62D406}"/>
          </ac:spMkLst>
        </pc:spChg>
        <pc:spChg chg="add del mod">
          <ac:chgData name="Oleksii Oleksenko" userId="741c46e5-89b3-4b36-8583-21f57a622ef4" providerId="ADAL" clId="{DE3DA5CC-DFB3-414D-B690-D61D41C44BDF}" dt="2023-05-08T11:08:20.264" v="785" actId="478"/>
          <ac:spMkLst>
            <pc:docMk/>
            <pc:sldMk cId="2692316020" sldId="2103813197"/>
            <ac:spMk id="252" creationId="{1A9622A9-331C-D5C4-B931-92B797AE6DCE}"/>
          </ac:spMkLst>
        </pc:spChg>
        <pc:spChg chg="add del mod">
          <ac:chgData name="Oleksii Oleksenko" userId="741c46e5-89b3-4b36-8583-21f57a622ef4" providerId="ADAL" clId="{DE3DA5CC-DFB3-414D-B690-D61D41C44BDF}" dt="2023-05-08T11:08:20.264" v="785" actId="478"/>
          <ac:spMkLst>
            <pc:docMk/>
            <pc:sldMk cId="2692316020" sldId="2103813197"/>
            <ac:spMk id="253" creationId="{44A569E6-8C23-BAF2-17CE-5B386F0793A8}"/>
          </ac:spMkLst>
        </pc:spChg>
        <pc:spChg chg="add del mod">
          <ac:chgData name="Oleksii Oleksenko" userId="741c46e5-89b3-4b36-8583-21f57a622ef4" providerId="ADAL" clId="{DE3DA5CC-DFB3-414D-B690-D61D41C44BDF}" dt="2023-05-08T11:08:20.264" v="785" actId="478"/>
          <ac:spMkLst>
            <pc:docMk/>
            <pc:sldMk cId="2692316020" sldId="2103813197"/>
            <ac:spMk id="254" creationId="{E7328AFA-B01C-043B-3CB8-2DE87A16C709}"/>
          </ac:spMkLst>
        </pc:spChg>
        <pc:spChg chg="add del mod">
          <ac:chgData name="Oleksii Oleksenko" userId="741c46e5-89b3-4b36-8583-21f57a622ef4" providerId="ADAL" clId="{DE3DA5CC-DFB3-414D-B690-D61D41C44BDF}" dt="2023-05-08T11:08:20.264" v="785" actId="478"/>
          <ac:spMkLst>
            <pc:docMk/>
            <pc:sldMk cId="2692316020" sldId="2103813197"/>
            <ac:spMk id="255" creationId="{12B2B2FE-F673-2177-4E3F-0396CFDCFF2C}"/>
          </ac:spMkLst>
        </pc:spChg>
        <pc:spChg chg="add del mod">
          <ac:chgData name="Oleksii Oleksenko" userId="741c46e5-89b3-4b36-8583-21f57a622ef4" providerId="ADAL" clId="{DE3DA5CC-DFB3-414D-B690-D61D41C44BDF}" dt="2023-05-08T11:08:20.264" v="785" actId="478"/>
          <ac:spMkLst>
            <pc:docMk/>
            <pc:sldMk cId="2692316020" sldId="2103813197"/>
            <ac:spMk id="256" creationId="{E30ABAE7-F74B-DC60-A4E5-EA627DA5AD23}"/>
          </ac:spMkLst>
        </pc:spChg>
        <pc:spChg chg="add del mod">
          <ac:chgData name="Oleksii Oleksenko" userId="741c46e5-89b3-4b36-8583-21f57a622ef4" providerId="ADAL" clId="{DE3DA5CC-DFB3-414D-B690-D61D41C44BDF}" dt="2023-05-08T11:08:20.264" v="785" actId="478"/>
          <ac:spMkLst>
            <pc:docMk/>
            <pc:sldMk cId="2692316020" sldId="2103813197"/>
            <ac:spMk id="257" creationId="{8DD9394C-CCEC-87FF-DFF2-A9978D81EAB4}"/>
          </ac:spMkLst>
        </pc:spChg>
        <pc:spChg chg="add del mod">
          <ac:chgData name="Oleksii Oleksenko" userId="741c46e5-89b3-4b36-8583-21f57a622ef4" providerId="ADAL" clId="{DE3DA5CC-DFB3-414D-B690-D61D41C44BDF}" dt="2023-05-08T11:08:20.264" v="785" actId="478"/>
          <ac:spMkLst>
            <pc:docMk/>
            <pc:sldMk cId="2692316020" sldId="2103813197"/>
            <ac:spMk id="258" creationId="{C3938286-4E30-AADD-406F-242023CE7DFC}"/>
          </ac:spMkLst>
        </pc:spChg>
        <pc:spChg chg="add del mod">
          <ac:chgData name="Oleksii Oleksenko" userId="741c46e5-89b3-4b36-8583-21f57a622ef4" providerId="ADAL" clId="{DE3DA5CC-DFB3-414D-B690-D61D41C44BDF}" dt="2023-05-08T11:08:20.264" v="785" actId="478"/>
          <ac:spMkLst>
            <pc:docMk/>
            <pc:sldMk cId="2692316020" sldId="2103813197"/>
            <ac:spMk id="259" creationId="{88237A91-F8F5-0AB3-A1B9-18884979B5AE}"/>
          </ac:spMkLst>
        </pc:spChg>
        <pc:spChg chg="add del mod">
          <ac:chgData name="Oleksii Oleksenko" userId="741c46e5-89b3-4b36-8583-21f57a622ef4" providerId="ADAL" clId="{DE3DA5CC-DFB3-414D-B690-D61D41C44BDF}" dt="2023-05-08T11:08:20.264" v="785" actId="478"/>
          <ac:spMkLst>
            <pc:docMk/>
            <pc:sldMk cId="2692316020" sldId="2103813197"/>
            <ac:spMk id="260" creationId="{04C92291-7781-F7D8-D0E5-137AC3B49423}"/>
          </ac:spMkLst>
        </pc:spChg>
        <pc:spChg chg="add del mod">
          <ac:chgData name="Oleksii Oleksenko" userId="741c46e5-89b3-4b36-8583-21f57a622ef4" providerId="ADAL" clId="{DE3DA5CC-DFB3-414D-B690-D61D41C44BDF}" dt="2023-05-08T11:08:20.264" v="785" actId="478"/>
          <ac:spMkLst>
            <pc:docMk/>
            <pc:sldMk cId="2692316020" sldId="2103813197"/>
            <ac:spMk id="261" creationId="{3AC27924-6AC1-6643-7D82-89DAF077EA25}"/>
          </ac:spMkLst>
        </pc:spChg>
        <pc:spChg chg="add del mod">
          <ac:chgData name="Oleksii Oleksenko" userId="741c46e5-89b3-4b36-8583-21f57a622ef4" providerId="ADAL" clId="{DE3DA5CC-DFB3-414D-B690-D61D41C44BDF}" dt="2023-05-08T11:08:20.264" v="785" actId="478"/>
          <ac:spMkLst>
            <pc:docMk/>
            <pc:sldMk cId="2692316020" sldId="2103813197"/>
            <ac:spMk id="262" creationId="{E5C89462-710D-B6D1-018A-B83D17DCE31A}"/>
          </ac:spMkLst>
        </pc:spChg>
        <pc:spChg chg="add del mod">
          <ac:chgData name="Oleksii Oleksenko" userId="741c46e5-89b3-4b36-8583-21f57a622ef4" providerId="ADAL" clId="{DE3DA5CC-DFB3-414D-B690-D61D41C44BDF}" dt="2023-05-08T11:08:20.264" v="785" actId="478"/>
          <ac:spMkLst>
            <pc:docMk/>
            <pc:sldMk cId="2692316020" sldId="2103813197"/>
            <ac:spMk id="263" creationId="{ED62219E-6E50-361D-2093-40B17A4A1FD7}"/>
          </ac:spMkLst>
        </pc:spChg>
        <pc:spChg chg="add del mod">
          <ac:chgData name="Oleksii Oleksenko" userId="741c46e5-89b3-4b36-8583-21f57a622ef4" providerId="ADAL" clId="{DE3DA5CC-DFB3-414D-B690-D61D41C44BDF}" dt="2023-05-08T11:08:20.264" v="785" actId="478"/>
          <ac:spMkLst>
            <pc:docMk/>
            <pc:sldMk cId="2692316020" sldId="2103813197"/>
            <ac:spMk id="264" creationId="{1182C31E-CCDD-56FB-40EE-A77722EB6D0A}"/>
          </ac:spMkLst>
        </pc:spChg>
        <pc:spChg chg="add del mod">
          <ac:chgData name="Oleksii Oleksenko" userId="741c46e5-89b3-4b36-8583-21f57a622ef4" providerId="ADAL" clId="{DE3DA5CC-DFB3-414D-B690-D61D41C44BDF}" dt="2023-05-08T11:08:20.264" v="785" actId="478"/>
          <ac:spMkLst>
            <pc:docMk/>
            <pc:sldMk cId="2692316020" sldId="2103813197"/>
            <ac:spMk id="265" creationId="{CA30014C-D575-9311-C3DA-13402EA8C9DA}"/>
          </ac:spMkLst>
        </pc:spChg>
        <pc:spChg chg="add del mod">
          <ac:chgData name="Oleksii Oleksenko" userId="741c46e5-89b3-4b36-8583-21f57a622ef4" providerId="ADAL" clId="{DE3DA5CC-DFB3-414D-B690-D61D41C44BDF}" dt="2023-05-08T11:08:20.264" v="785" actId="478"/>
          <ac:spMkLst>
            <pc:docMk/>
            <pc:sldMk cId="2692316020" sldId="2103813197"/>
            <ac:spMk id="266" creationId="{9CC9D175-AC02-8C42-D10E-004E54D75E98}"/>
          </ac:spMkLst>
        </pc:spChg>
        <pc:spChg chg="add del mod">
          <ac:chgData name="Oleksii Oleksenko" userId="741c46e5-89b3-4b36-8583-21f57a622ef4" providerId="ADAL" clId="{DE3DA5CC-DFB3-414D-B690-D61D41C44BDF}" dt="2023-05-08T11:08:20.264" v="785" actId="478"/>
          <ac:spMkLst>
            <pc:docMk/>
            <pc:sldMk cId="2692316020" sldId="2103813197"/>
            <ac:spMk id="267" creationId="{A94343FE-E4E2-29EC-5E6A-04118D56CAB2}"/>
          </ac:spMkLst>
        </pc:spChg>
        <pc:spChg chg="add del mod">
          <ac:chgData name="Oleksii Oleksenko" userId="741c46e5-89b3-4b36-8583-21f57a622ef4" providerId="ADAL" clId="{DE3DA5CC-DFB3-414D-B690-D61D41C44BDF}" dt="2023-05-08T11:08:20.264" v="785" actId="478"/>
          <ac:spMkLst>
            <pc:docMk/>
            <pc:sldMk cId="2692316020" sldId="2103813197"/>
            <ac:spMk id="268" creationId="{9DF91C6C-8795-AD9E-5765-1DFED5B06C9D}"/>
          </ac:spMkLst>
        </pc:spChg>
        <pc:spChg chg="add del mod">
          <ac:chgData name="Oleksii Oleksenko" userId="741c46e5-89b3-4b36-8583-21f57a622ef4" providerId="ADAL" clId="{DE3DA5CC-DFB3-414D-B690-D61D41C44BDF}" dt="2023-05-08T11:08:20.264" v="785" actId="478"/>
          <ac:spMkLst>
            <pc:docMk/>
            <pc:sldMk cId="2692316020" sldId="2103813197"/>
            <ac:spMk id="269" creationId="{E7981652-383A-542F-27DC-F3395D6C96DA}"/>
          </ac:spMkLst>
        </pc:spChg>
        <pc:spChg chg="add del mod">
          <ac:chgData name="Oleksii Oleksenko" userId="741c46e5-89b3-4b36-8583-21f57a622ef4" providerId="ADAL" clId="{DE3DA5CC-DFB3-414D-B690-D61D41C44BDF}" dt="2023-05-08T11:08:20.264" v="785" actId="478"/>
          <ac:spMkLst>
            <pc:docMk/>
            <pc:sldMk cId="2692316020" sldId="2103813197"/>
            <ac:spMk id="270" creationId="{7EE5BF6E-E57C-7E06-E27E-7F49002E9C61}"/>
          </ac:spMkLst>
        </pc:spChg>
        <pc:spChg chg="add del mod">
          <ac:chgData name="Oleksii Oleksenko" userId="741c46e5-89b3-4b36-8583-21f57a622ef4" providerId="ADAL" clId="{DE3DA5CC-DFB3-414D-B690-D61D41C44BDF}" dt="2023-05-08T11:08:20.264" v="785" actId="478"/>
          <ac:spMkLst>
            <pc:docMk/>
            <pc:sldMk cId="2692316020" sldId="2103813197"/>
            <ac:spMk id="271" creationId="{82B6F158-AA20-58B5-25A6-BF3559EEC7CE}"/>
          </ac:spMkLst>
        </pc:spChg>
        <pc:spChg chg="add del mod">
          <ac:chgData name="Oleksii Oleksenko" userId="741c46e5-89b3-4b36-8583-21f57a622ef4" providerId="ADAL" clId="{DE3DA5CC-DFB3-414D-B690-D61D41C44BDF}" dt="2023-05-08T11:08:20.264" v="785" actId="478"/>
          <ac:spMkLst>
            <pc:docMk/>
            <pc:sldMk cId="2692316020" sldId="2103813197"/>
            <ac:spMk id="272" creationId="{C9F857BF-91EF-66E9-6BC8-59527BB50F4D}"/>
          </ac:spMkLst>
        </pc:spChg>
        <pc:spChg chg="add del mod">
          <ac:chgData name="Oleksii Oleksenko" userId="741c46e5-89b3-4b36-8583-21f57a622ef4" providerId="ADAL" clId="{DE3DA5CC-DFB3-414D-B690-D61D41C44BDF}" dt="2023-05-08T11:08:20.264" v="785" actId="478"/>
          <ac:spMkLst>
            <pc:docMk/>
            <pc:sldMk cId="2692316020" sldId="2103813197"/>
            <ac:spMk id="273" creationId="{439731F4-D268-7862-6F12-AB96FF377C1F}"/>
          </ac:spMkLst>
        </pc:spChg>
        <pc:spChg chg="add del mod">
          <ac:chgData name="Oleksii Oleksenko" userId="741c46e5-89b3-4b36-8583-21f57a622ef4" providerId="ADAL" clId="{DE3DA5CC-DFB3-414D-B690-D61D41C44BDF}" dt="2023-05-08T11:08:20.264" v="785" actId="478"/>
          <ac:spMkLst>
            <pc:docMk/>
            <pc:sldMk cId="2692316020" sldId="2103813197"/>
            <ac:spMk id="274" creationId="{47DA1956-1363-5364-B942-EF96F106E735}"/>
          </ac:spMkLst>
        </pc:spChg>
        <pc:spChg chg="add del mod">
          <ac:chgData name="Oleksii Oleksenko" userId="741c46e5-89b3-4b36-8583-21f57a622ef4" providerId="ADAL" clId="{DE3DA5CC-DFB3-414D-B690-D61D41C44BDF}" dt="2023-05-08T11:08:20.264" v="785" actId="478"/>
          <ac:spMkLst>
            <pc:docMk/>
            <pc:sldMk cId="2692316020" sldId="2103813197"/>
            <ac:spMk id="275" creationId="{54FFF651-DCF9-47BD-6549-5A98EC1EC02D}"/>
          </ac:spMkLst>
        </pc:spChg>
        <pc:spChg chg="add del mod">
          <ac:chgData name="Oleksii Oleksenko" userId="741c46e5-89b3-4b36-8583-21f57a622ef4" providerId="ADAL" clId="{DE3DA5CC-DFB3-414D-B690-D61D41C44BDF}" dt="2023-05-08T11:08:20.264" v="785" actId="478"/>
          <ac:spMkLst>
            <pc:docMk/>
            <pc:sldMk cId="2692316020" sldId="2103813197"/>
            <ac:spMk id="276" creationId="{AF92E45A-CAC8-D4F7-16F0-E9E849F44755}"/>
          </ac:spMkLst>
        </pc:spChg>
        <pc:spChg chg="add del mod">
          <ac:chgData name="Oleksii Oleksenko" userId="741c46e5-89b3-4b36-8583-21f57a622ef4" providerId="ADAL" clId="{DE3DA5CC-DFB3-414D-B690-D61D41C44BDF}" dt="2023-05-08T11:08:20.264" v="785" actId="478"/>
          <ac:spMkLst>
            <pc:docMk/>
            <pc:sldMk cId="2692316020" sldId="2103813197"/>
            <ac:spMk id="277" creationId="{78A9091F-CEE9-1889-8984-47C62F9D1F18}"/>
          </ac:spMkLst>
        </pc:spChg>
        <pc:spChg chg="add del mod">
          <ac:chgData name="Oleksii Oleksenko" userId="741c46e5-89b3-4b36-8583-21f57a622ef4" providerId="ADAL" clId="{DE3DA5CC-DFB3-414D-B690-D61D41C44BDF}" dt="2023-05-08T11:08:20.264" v="785" actId="478"/>
          <ac:spMkLst>
            <pc:docMk/>
            <pc:sldMk cId="2692316020" sldId="2103813197"/>
            <ac:spMk id="278" creationId="{A95E1FAD-3338-CC3D-AB24-E848A6F05C5C}"/>
          </ac:spMkLst>
        </pc:spChg>
        <pc:spChg chg="add del mod">
          <ac:chgData name="Oleksii Oleksenko" userId="741c46e5-89b3-4b36-8583-21f57a622ef4" providerId="ADAL" clId="{DE3DA5CC-DFB3-414D-B690-D61D41C44BDF}" dt="2023-05-08T11:08:20.264" v="785" actId="478"/>
          <ac:spMkLst>
            <pc:docMk/>
            <pc:sldMk cId="2692316020" sldId="2103813197"/>
            <ac:spMk id="279" creationId="{268F4C93-56C4-8D8E-3FEC-8468FEDCFF35}"/>
          </ac:spMkLst>
        </pc:spChg>
        <pc:spChg chg="add del mod">
          <ac:chgData name="Oleksii Oleksenko" userId="741c46e5-89b3-4b36-8583-21f57a622ef4" providerId="ADAL" clId="{DE3DA5CC-DFB3-414D-B690-D61D41C44BDF}" dt="2023-05-08T11:08:20.264" v="785" actId="478"/>
          <ac:spMkLst>
            <pc:docMk/>
            <pc:sldMk cId="2692316020" sldId="2103813197"/>
            <ac:spMk id="280" creationId="{9D88A06D-7C1A-5542-3A7E-8AC46F2FDA44}"/>
          </ac:spMkLst>
        </pc:spChg>
        <pc:spChg chg="add del mod">
          <ac:chgData name="Oleksii Oleksenko" userId="741c46e5-89b3-4b36-8583-21f57a622ef4" providerId="ADAL" clId="{DE3DA5CC-DFB3-414D-B690-D61D41C44BDF}" dt="2023-05-08T11:08:20.264" v="785" actId="478"/>
          <ac:spMkLst>
            <pc:docMk/>
            <pc:sldMk cId="2692316020" sldId="2103813197"/>
            <ac:spMk id="281" creationId="{A882C9FD-7B78-D405-BFA7-8D97D03E75A4}"/>
          </ac:spMkLst>
        </pc:spChg>
        <pc:spChg chg="add del mod">
          <ac:chgData name="Oleksii Oleksenko" userId="741c46e5-89b3-4b36-8583-21f57a622ef4" providerId="ADAL" clId="{DE3DA5CC-DFB3-414D-B690-D61D41C44BDF}" dt="2023-05-08T11:08:20.264" v="785" actId="478"/>
          <ac:spMkLst>
            <pc:docMk/>
            <pc:sldMk cId="2692316020" sldId="2103813197"/>
            <ac:spMk id="282" creationId="{53D4F760-9C7F-A088-300A-D21B86E5217D}"/>
          </ac:spMkLst>
        </pc:spChg>
        <pc:spChg chg="add del mod">
          <ac:chgData name="Oleksii Oleksenko" userId="741c46e5-89b3-4b36-8583-21f57a622ef4" providerId="ADAL" clId="{DE3DA5CC-DFB3-414D-B690-D61D41C44BDF}" dt="2023-05-08T11:08:20.264" v="785" actId="478"/>
          <ac:spMkLst>
            <pc:docMk/>
            <pc:sldMk cId="2692316020" sldId="2103813197"/>
            <ac:spMk id="283" creationId="{8819475A-55EF-5303-A977-14452E08DDA9}"/>
          </ac:spMkLst>
        </pc:spChg>
        <pc:spChg chg="add del mod">
          <ac:chgData name="Oleksii Oleksenko" userId="741c46e5-89b3-4b36-8583-21f57a622ef4" providerId="ADAL" clId="{DE3DA5CC-DFB3-414D-B690-D61D41C44BDF}" dt="2023-05-08T11:08:20.264" v="785" actId="478"/>
          <ac:spMkLst>
            <pc:docMk/>
            <pc:sldMk cId="2692316020" sldId="2103813197"/>
            <ac:spMk id="284" creationId="{8FA985C0-ADDE-147E-41E0-409FF37DEBE4}"/>
          </ac:spMkLst>
        </pc:spChg>
        <pc:spChg chg="add del mod">
          <ac:chgData name="Oleksii Oleksenko" userId="741c46e5-89b3-4b36-8583-21f57a622ef4" providerId="ADAL" clId="{DE3DA5CC-DFB3-414D-B690-D61D41C44BDF}" dt="2023-05-08T11:08:20.264" v="785" actId="478"/>
          <ac:spMkLst>
            <pc:docMk/>
            <pc:sldMk cId="2692316020" sldId="2103813197"/>
            <ac:spMk id="285" creationId="{BED91B8B-535A-AE1F-8F22-BF23EFAD5881}"/>
          </ac:spMkLst>
        </pc:spChg>
        <pc:spChg chg="add del mod">
          <ac:chgData name="Oleksii Oleksenko" userId="741c46e5-89b3-4b36-8583-21f57a622ef4" providerId="ADAL" clId="{DE3DA5CC-DFB3-414D-B690-D61D41C44BDF}" dt="2023-05-08T11:08:20.264" v="785" actId="478"/>
          <ac:spMkLst>
            <pc:docMk/>
            <pc:sldMk cId="2692316020" sldId="2103813197"/>
            <ac:spMk id="286" creationId="{E90536AC-0166-D907-3ABB-ACAB3A47C9F7}"/>
          </ac:spMkLst>
        </pc:spChg>
        <pc:spChg chg="add del mod">
          <ac:chgData name="Oleksii Oleksenko" userId="741c46e5-89b3-4b36-8583-21f57a622ef4" providerId="ADAL" clId="{DE3DA5CC-DFB3-414D-B690-D61D41C44BDF}" dt="2023-05-08T11:08:20.264" v="785" actId="478"/>
          <ac:spMkLst>
            <pc:docMk/>
            <pc:sldMk cId="2692316020" sldId="2103813197"/>
            <ac:spMk id="287" creationId="{B209326F-8D49-3256-A319-E494C7ABABAA}"/>
          </ac:spMkLst>
        </pc:spChg>
        <pc:spChg chg="add del mod">
          <ac:chgData name="Oleksii Oleksenko" userId="741c46e5-89b3-4b36-8583-21f57a622ef4" providerId="ADAL" clId="{DE3DA5CC-DFB3-414D-B690-D61D41C44BDF}" dt="2023-05-08T11:08:20.264" v="785" actId="478"/>
          <ac:spMkLst>
            <pc:docMk/>
            <pc:sldMk cId="2692316020" sldId="2103813197"/>
            <ac:spMk id="288" creationId="{96EEF37B-BA1F-9849-FEFA-AA17BAB22389}"/>
          </ac:spMkLst>
        </pc:spChg>
        <pc:spChg chg="add del mod">
          <ac:chgData name="Oleksii Oleksenko" userId="741c46e5-89b3-4b36-8583-21f57a622ef4" providerId="ADAL" clId="{DE3DA5CC-DFB3-414D-B690-D61D41C44BDF}" dt="2023-05-08T11:08:18.264" v="783"/>
          <ac:spMkLst>
            <pc:docMk/>
            <pc:sldMk cId="2692316020" sldId="2103813197"/>
            <ac:spMk id="290" creationId="{0A1BCCEE-4804-323E-B9D4-9187428FF0CF}"/>
          </ac:spMkLst>
        </pc:spChg>
        <pc:spChg chg="add del mod">
          <ac:chgData name="Oleksii Oleksenko" userId="741c46e5-89b3-4b36-8583-21f57a622ef4" providerId="ADAL" clId="{DE3DA5CC-DFB3-414D-B690-D61D41C44BDF}" dt="2023-05-08T11:08:18.264" v="783"/>
          <ac:spMkLst>
            <pc:docMk/>
            <pc:sldMk cId="2692316020" sldId="2103813197"/>
            <ac:spMk id="291" creationId="{5D4CCE97-EB2F-7B5B-16CF-E0D683BFBE04}"/>
          </ac:spMkLst>
        </pc:spChg>
        <pc:spChg chg="add del mod">
          <ac:chgData name="Oleksii Oleksenko" userId="741c46e5-89b3-4b36-8583-21f57a622ef4" providerId="ADAL" clId="{DE3DA5CC-DFB3-414D-B690-D61D41C44BDF}" dt="2023-05-08T11:08:18.264" v="783"/>
          <ac:spMkLst>
            <pc:docMk/>
            <pc:sldMk cId="2692316020" sldId="2103813197"/>
            <ac:spMk id="292" creationId="{7D4DEC9B-C9A8-16B6-BEDD-C92BD6BB0117}"/>
          </ac:spMkLst>
        </pc:spChg>
        <pc:spChg chg="add del mod">
          <ac:chgData name="Oleksii Oleksenko" userId="741c46e5-89b3-4b36-8583-21f57a622ef4" providerId="ADAL" clId="{DE3DA5CC-DFB3-414D-B690-D61D41C44BDF}" dt="2023-05-08T11:08:18.264" v="783"/>
          <ac:spMkLst>
            <pc:docMk/>
            <pc:sldMk cId="2692316020" sldId="2103813197"/>
            <ac:spMk id="293" creationId="{938FA650-43BB-803C-2E47-18073EA1134A}"/>
          </ac:spMkLst>
        </pc:spChg>
        <pc:spChg chg="add del mod">
          <ac:chgData name="Oleksii Oleksenko" userId="741c46e5-89b3-4b36-8583-21f57a622ef4" providerId="ADAL" clId="{DE3DA5CC-DFB3-414D-B690-D61D41C44BDF}" dt="2023-05-08T11:08:18.264" v="783"/>
          <ac:spMkLst>
            <pc:docMk/>
            <pc:sldMk cId="2692316020" sldId="2103813197"/>
            <ac:spMk id="294" creationId="{5B426366-5FCE-9F85-B96D-6BCC3A369AE6}"/>
          </ac:spMkLst>
        </pc:spChg>
        <pc:spChg chg="add del mod">
          <ac:chgData name="Oleksii Oleksenko" userId="741c46e5-89b3-4b36-8583-21f57a622ef4" providerId="ADAL" clId="{DE3DA5CC-DFB3-414D-B690-D61D41C44BDF}" dt="2023-05-08T11:08:18.264" v="783"/>
          <ac:spMkLst>
            <pc:docMk/>
            <pc:sldMk cId="2692316020" sldId="2103813197"/>
            <ac:spMk id="295" creationId="{52FE6A34-2053-1918-0853-65794C47186B}"/>
          </ac:spMkLst>
        </pc:spChg>
        <pc:spChg chg="add del mod">
          <ac:chgData name="Oleksii Oleksenko" userId="741c46e5-89b3-4b36-8583-21f57a622ef4" providerId="ADAL" clId="{DE3DA5CC-DFB3-414D-B690-D61D41C44BDF}" dt="2023-05-08T11:08:18.264" v="783"/>
          <ac:spMkLst>
            <pc:docMk/>
            <pc:sldMk cId="2692316020" sldId="2103813197"/>
            <ac:spMk id="296" creationId="{CB894A4E-D26E-FBFE-10B9-10FB03D6967D}"/>
          </ac:spMkLst>
        </pc:spChg>
        <pc:spChg chg="add del mod">
          <ac:chgData name="Oleksii Oleksenko" userId="741c46e5-89b3-4b36-8583-21f57a622ef4" providerId="ADAL" clId="{DE3DA5CC-DFB3-414D-B690-D61D41C44BDF}" dt="2023-05-08T11:08:18.264" v="783"/>
          <ac:spMkLst>
            <pc:docMk/>
            <pc:sldMk cId="2692316020" sldId="2103813197"/>
            <ac:spMk id="297" creationId="{DF2F4165-82D2-2AD0-39EE-DF036634CA7F}"/>
          </ac:spMkLst>
        </pc:spChg>
        <pc:spChg chg="add del mod">
          <ac:chgData name="Oleksii Oleksenko" userId="741c46e5-89b3-4b36-8583-21f57a622ef4" providerId="ADAL" clId="{DE3DA5CC-DFB3-414D-B690-D61D41C44BDF}" dt="2023-05-08T11:08:18.264" v="783"/>
          <ac:spMkLst>
            <pc:docMk/>
            <pc:sldMk cId="2692316020" sldId="2103813197"/>
            <ac:spMk id="298" creationId="{112CE629-B477-0883-E181-EE498793A2FF}"/>
          </ac:spMkLst>
        </pc:spChg>
        <pc:spChg chg="add del mod">
          <ac:chgData name="Oleksii Oleksenko" userId="741c46e5-89b3-4b36-8583-21f57a622ef4" providerId="ADAL" clId="{DE3DA5CC-DFB3-414D-B690-D61D41C44BDF}" dt="2023-05-08T11:08:18.264" v="783"/>
          <ac:spMkLst>
            <pc:docMk/>
            <pc:sldMk cId="2692316020" sldId="2103813197"/>
            <ac:spMk id="299" creationId="{09274B6A-4F6C-2400-A84F-7CFA7D86B49A}"/>
          </ac:spMkLst>
        </pc:spChg>
        <pc:spChg chg="add del mod">
          <ac:chgData name="Oleksii Oleksenko" userId="741c46e5-89b3-4b36-8583-21f57a622ef4" providerId="ADAL" clId="{DE3DA5CC-DFB3-414D-B690-D61D41C44BDF}" dt="2023-05-08T11:08:18.264" v="783"/>
          <ac:spMkLst>
            <pc:docMk/>
            <pc:sldMk cId="2692316020" sldId="2103813197"/>
            <ac:spMk id="300" creationId="{F2FA7A01-AE8F-8AC5-7F3A-C09A789A3BD5}"/>
          </ac:spMkLst>
        </pc:spChg>
        <pc:spChg chg="add del mod">
          <ac:chgData name="Oleksii Oleksenko" userId="741c46e5-89b3-4b36-8583-21f57a622ef4" providerId="ADAL" clId="{DE3DA5CC-DFB3-414D-B690-D61D41C44BDF}" dt="2023-05-08T11:08:18.264" v="783"/>
          <ac:spMkLst>
            <pc:docMk/>
            <pc:sldMk cId="2692316020" sldId="2103813197"/>
            <ac:spMk id="301" creationId="{0E5E9871-9FB9-7BD0-4A15-EA732B63EB04}"/>
          </ac:spMkLst>
        </pc:spChg>
        <pc:spChg chg="add del mod">
          <ac:chgData name="Oleksii Oleksenko" userId="741c46e5-89b3-4b36-8583-21f57a622ef4" providerId="ADAL" clId="{DE3DA5CC-DFB3-414D-B690-D61D41C44BDF}" dt="2023-05-08T11:08:18.264" v="783"/>
          <ac:spMkLst>
            <pc:docMk/>
            <pc:sldMk cId="2692316020" sldId="2103813197"/>
            <ac:spMk id="302" creationId="{24DD2EFE-F614-896D-74E2-8376664ACC39}"/>
          </ac:spMkLst>
        </pc:spChg>
        <pc:spChg chg="add del mod">
          <ac:chgData name="Oleksii Oleksenko" userId="741c46e5-89b3-4b36-8583-21f57a622ef4" providerId="ADAL" clId="{DE3DA5CC-DFB3-414D-B690-D61D41C44BDF}" dt="2023-05-08T11:08:18.264" v="783"/>
          <ac:spMkLst>
            <pc:docMk/>
            <pc:sldMk cId="2692316020" sldId="2103813197"/>
            <ac:spMk id="303" creationId="{95394347-E7EB-4F90-4F6A-A8F83E1EED1E}"/>
          </ac:spMkLst>
        </pc:spChg>
        <pc:spChg chg="add del mod">
          <ac:chgData name="Oleksii Oleksenko" userId="741c46e5-89b3-4b36-8583-21f57a622ef4" providerId="ADAL" clId="{DE3DA5CC-DFB3-414D-B690-D61D41C44BDF}" dt="2023-05-08T11:08:18.264" v="783"/>
          <ac:spMkLst>
            <pc:docMk/>
            <pc:sldMk cId="2692316020" sldId="2103813197"/>
            <ac:spMk id="304" creationId="{3E8D539A-4AAA-3BCE-88BF-77425680E56A}"/>
          </ac:spMkLst>
        </pc:spChg>
        <pc:spChg chg="add del mod">
          <ac:chgData name="Oleksii Oleksenko" userId="741c46e5-89b3-4b36-8583-21f57a622ef4" providerId="ADAL" clId="{DE3DA5CC-DFB3-414D-B690-D61D41C44BDF}" dt="2023-05-08T11:08:18.264" v="783"/>
          <ac:spMkLst>
            <pc:docMk/>
            <pc:sldMk cId="2692316020" sldId="2103813197"/>
            <ac:spMk id="305" creationId="{2E1EA058-5D06-2143-CA6D-2AAD622BD6FD}"/>
          </ac:spMkLst>
        </pc:spChg>
        <pc:spChg chg="add del mod">
          <ac:chgData name="Oleksii Oleksenko" userId="741c46e5-89b3-4b36-8583-21f57a622ef4" providerId="ADAL" clId="{DE3DA5CC-DFB3-414D-B690-D61D41C44BDF}" dt="2023-05-08T11:08:18.264" v="783"/>
          <ac:spMkLst>
            <pc:docMk/>
            <pc:sldMk cId="2692316020" sldId="2103813197"/>
            <ac:spMk id="306" creationId="{F150B780-8D4D-D159-5449-7A0E43EBEAA9}"/>
          </ac:spMkLst>
        </pc:spChg>
        <pc:spChg chg="add del mod">
          <ac:chgData name="Oleksii Oleksenko" userId="741c46e5-89b3-4b36-8583-21f57a622ef4" providerId="ADAL" clId="{DE3DA5CC-DFB3-414D-B690-D61D41C44BDF}" dt="2023-05-08T11:08:18.264" v="783"/>
          <ac:spMkLst>
            <pc:docMk/>
            <pc:sldMk cId="2692316020" sldId="2103813197"/>
            <ac:spMk id="307" creationId="{AF9B7202-111C-B9DC-AE17-697221510D6E}"/>
          </ac:spMkLst>
        </pc:spChg>
        <pc:spChg chg="add del mod">
          <ac:chgData name="Oleksii Oleksenko" userId="741c46e5-89b3-4b36-8583-21f57a622ef4" providerId="ADAL" clId="{DE3DA5CC-DFB3-414D-B690-D61D41C44BDF}" dt="2023-05-08T11:08:18.264" v="783"/>
          <ac:spMkLst>
            <pc:docMk/>
            <pc:sldMk cId="2692316020" sldId="2103813197"/>
            <ac:spMk id="308" creationId="{03324B72-8093-7EB6-B3D1-CD008475B977}"/>
          </ac:spMkLst>
        </pc:spChg>
        <pc:spChg chg="add del mod">
          <ac:chgData name="Oleksii Oleksenko" userId="741c46e5-89b3-4b36-8583-21f57a622ef4" providerId="ADAL" clId="{DE3DA5CC-DFB3-414D-B690-D61D41C44BDF}" dt="2023-05-08T11:08:18.264" v="783"/>
          <ac:spMkLst>
            <pc:docMk/>
            <pc:sldMk cId="2692316020" sldId="2103813197"/>
            <ac:spMk id="309" creationId="{997C156F-EC2C-BF0F-C189-402A76EBDA12}"/>
          </ac:spMkLst>
        </pc:spChg>
        <pc:spChg chg="add del mod">
          <ac:chgData name="Oleksii Oleksenko" userId="741c46e5-89b3-4b36-8583-21f57a622ef4" providerId="ADAL" clId="{DE3DA5CC-DFB3-414D-B690-D61D41C44BDF}" dt="2023-05-08T11:08:18.264" v="783"/>
          <ac:spMkLst>
            <pc:docMk/>
            <pc:sldMk cId="2692316020" sldId="2103813197"/>
            <ac:spMk id="310" creationId="{5DF5A907-23F0-6D92-FC44-F73B9C36A9DF}"/>
          </ac:spMkLst>
        </pc:spChg>
        <pc:spChg chg="add del mod">
          <ac:chgData name="Oleksii Oleksenko" userId="741c46e5-89b3-4b36-8583-21f57a622ef4" providerId="ADAL" clId="{DE3DA5CC-DFB3-414D-B690-D61D41C44BDF}" dt="2023-05-08T11:08:18.264" v="783"/>
          <ac:spMkLst>
            <pc:docMk/>
            <pc:sldMk cId="2692316020" sldId="2103813197"/>
            <ac:spMk id="311" creationId="{67577810-AF93-6F6B-4E0F-2CF7E57E24D4}"/>
          </ac:spMkLst>
        </pc:spChg>
        <pc:spChg chg="add del mod">
          <ac:chgData name="Oleksii Oleksenko" userId="741c46e5-89b3-4b36-8583-21f57a622ef4" providerId="ADAL" clId="{DE3DA5CC-DFB3-414D-B690-D61D41C44BDF}" dt="2023-05-08T11:08:18.264" v="783"/>
          <ac:spMkLst>
            <pc:docMk/>
            <pc:sldMk cId="2692316020" sldId="2103813197"/>
            <ac:spMk id="312" creationId="{A045A906-C1DF-95C3-E4EC-0F46BD615B70}"/>
          </ac:spMkLst>
        </pc:spChg>
        <pc:spChg chg="add del mod">
          <ac:chgData name="Oleksii Oleksenko" userId="741c46e5-89b3-4b36-8583-21f57a622ef4" providerId="ADAL" clId="{DE3DA5CC-DFB3-414D-B690-D61D41C44BDF}" dt="2023-05-08T11:08:18.264" v="783"/>
          <ac:spMkLst>
            <pc:docMk/>
            <pc:sldMk cId="2692316020" sldId="2103813197"/>
            <ac:spMk id="313" creationId="{100F2B2D-891D-F2C4-0B9F-8C79BE79E135}"/>
          </ac:spMkLst>
        </pc:spChg>
        <pc:spChg chg="add del mod">
          <ac:chgData name="Oleksii Oleksenko" userId="741c46e5-89b3-4b36-8583-21f57a622ef4" providerId="ADAL" clId="{DE3DA5CC-DFB3-414D-B690-D61D41C44BDF}" dt="2023-05-08T11:08:18.264" v="783"/>
          <ac:spMkLst>
            <pc:docMk/>
            <pc:sldMk cId="2692316020" sldId="2103813197"/>
            <ac:spMk id="314" creationId="{033251DC-3F64-5939-E0FD-CEFF2229DE30}"/>
          </ac:spMkLst>
        </pc:spChg>
        <pc:spChg chg="add del mod">
          <ac:chgData name="Oleksii Oleksenko" userId="741c46e5-89b3-4b36-8583-21f57a622ef4" providerId="ADAL" clId="{DE3DA5CC-DFB3-414D-B690-D61D41C44BDF}" dt="2023-05-08T11:08:18.264" v="783"/>
          <ac:spMkLst>
            <pc:docMk/>
            <pc:sldMk cId="2692316020" sldId="2103813197"/>
            <ac:spMk id="315" creationId="{93C3E243-3288-3772-6EA5-C66E85F7FC89}"/>
          </ac:spMkLst>
        </pc:spChg>
        <pc:spChg chg="add del mod">
          <ac:chgData name="Oleksii Oleksenko" userId="741c46e5-89b3-4b36-8583-21f57a622ef4" providerId="ADAL" clId="{DE3DA5CC-DFB3-414D-B690-D61D41C44BDF}" dt="2023-05-08T11:08:18.264" v="783"/>
          <ac:spMkLst>
            <pc:docMk/>
            <pc:sldMk cId="2692316020" sldId="2103813197"/>
            <ac:spMk id="316" creationId="{189A66F7-AE00-497A-CFB8-9DDDC3F01B2A}"/>
          </ac:spMkLst>
        </pc:spChg>
        <pc:spChg chg="add del mod">
          <ac:chgData name="Oleksii Oleksenko" userId="741c46e5-89b3-4b36-8583-21f57a622ef4" providerId="ADAL" clId="{DE3DA5CC-DFB3-414D-B690-D61D41C44BDF}" dt="2023-05-08T11:08:18.264" v="783"/>
          <ac:spMkLst>
            <pc:docMk/>
            <pc:sldMk cId="2692316020" sldId="2103813197"/>
            <ac:spMk id="317" creationId="{5DFE19BD-AE1D-7ADF-27D1-DA53181F3BC0}"/>
          </ac:spMkLst>
        </pc:spChg>
        <pc:spChg chg="add del mod">
          <ac:chgData name="Oleksii Oleksenko" userId="741c46e5-89b3-4b36-8583-21f57a622ef4" providerId="ADAL" clId="{DE3DA5CC-DFB3-414D-B690-D61D41C44BDF}" dt="2023-05-08T11:08:18.264" v="783"/>
          <ac:spMkLst>
            <pc:docMk/>
            <pc:sldMk cId="2692316020" sldId="2103813197"/>
            <ac:spMk id="318" creationId="{825FCD3D-7402-14DD-58F1-DA3D41ABC1D3}"/>
          </ac:spMkLst>
        </pc:spChg>
        <pc:spChg chg="add del mod">
          <ac:chgData name="Oleksii Oleksenko" userId="741c46e5-89b3-4b36-8583-21f57a622ef4" providerId="ADAL" clId="{DE3DA5CC-DFB3-414D-B690-D61D41C44BDF}" dt="2023-05-08T11:08:18.264" v="783"/>
          <ac:spMkLst>
            <pc:docMk/>
            <pc:sldMk cId="2692316020" sldId="2103813197"/>
            <ac:spMk id="319" creationId="{268B69B9-6236-D31F-4EA4-58B073A26A83}"/>
          </ac:spMkLst>
        </pc:spChg>
        <pc:spChg chg="add del mod">
          <ac:chgData name="Oleksii Oleksenko" userId="741c46e5-89b3-4b36-8583-21f57a622ef4" providerId="ADAL" clId="{DE3DA5CC-DFB3-414D-B690-D61D41C44BDF}" dt="2023-05-08T11:08:18.264" v="783"/>
          <ac:spMkLst>
            <pc:docMk/>
            <pc:sldMk cId="2692316020" sldId="2103813197"/>
            <ac:spMk id="320" creationId="{6C57C813-7E86-C23F-00A5-21FC9D936B97}"/>
          </ac:spMkLst>
        </pc:spChg>
        <pc:spChg chg="add del mod">
          <ac:chgData name="Oleksii Oleksenko" userId="741c46e5-89b3-4b36-8583-21f57a622ef4" providerId="ADAL" clId="{DE3DA5CC-DFB3-414D-B690-D61D41C44BDF}" dt="2023-05-08T11:08:18.264" v="783"/>
          <ac:spMkLst>
            <pc:docMk/>
            <pc:sldMk cId="2692316020" sldId="2103813197"/>
            <ac:spMk id="321" creationId="{BADF164D-75FD-7A71-6440-B92C56594782}"/>
          </ac:spMkLst>
        </pc:spChg>
        <pc:spChg chg="add del mod">
          <ac:chgData name="Oleksii Oleksenko" userId="741c46e5-89b3-4b36-8583-21f57a622ef4" providerId="ADAL" clId="{DE3DA5CC-DFB3-414D-B690-D61D41C44BDF}" dt="2023-05-08T11:08:18.264" v="783"/>
          <ac:spMkLst>
            <pc:docMk/>
            <pc:sldMk cId="2692316020" sldId="2103813197"/>
            <ac:spMk id="322" creationId="{5582A550-D91F-2E8F-F2FE-E93635951C20}"/>
          </ac:spMkLst>
        </pc:spChg>
        <pc:spChg chg="add del mod">
          <ac:chgData name="Oleksii Oleksenko" userId="741c46e5-89b3-4b36-8583-21f57a622ef4" providerId="ADAL" clId="{DE3DA5CC-DFB3-414D-B690-D61D41C44BDF}" dt="2023-05-08T11:08:18.264" v="783"/>
          <ac:spMkLst>
            <pc:docMk/>
            <pc:sldMk cId="2692316020" sldId="2103813197"/>
            <ac:spMk id="323" creationId="{D92F08C3-76D6-D591-D4E3-17C3EE723B05}"/>
          </ac:spMkLst>
        </pc:spChg>
        <pc:spChg chg="add del mod">
          <ac:chgData name="Oleksii Oleksenko" userId="741c46e5-89b3-4b36-8583-21f57a622ef4" providerId="ADAL" clId="{DE3DA5CC-DFB3-414D-B690-D61D41C44BDF}" dt="2023-05-08T11:08:18.264" v="783"/>
          <ac:spMkLst>
            <pc:docMk/>
            <pc:sldMk cId="2692316020" sldId="2103813197"/>
            <ac:spMk id="324" creationId="{FF3E1205-8152-550A-9B56-8992B814C593}"/>
          </ac:spMkLst>
        </pc:spChg>
        <pc:spChg chg="add del mod">
          <ac:chgData name="Oleksii Oleksenko" userId="741c46e5-89b3-4b36-8583-21f57a622ef4" providerId="ADAL" clId="{DE3DA5CC-DFB3-414D-B690-D61D41C44BDF}" dt="2023-05-08T11:08:18.264" v="783"/>
          <ac:spMkLst>
            <pc:docMk/>
            <pc:sldMk cId="2692316020" sldId="2103813197"/>
            <ac:spMk id="325" creationId="{121F032D-1FF8-1E89-1270-7458DD37B815}"/>
          </ac:spMkLst>
        </pc:spChg>
        <pc:spChg chg="add del mod">
          <ac:chgData name="Oleksii Oleksenko" userId="741c46e5-89b3-4b36-8583-21f57a622ef4" providerId="ADAL" clId="{DE3DA5CC-DFB3-414D-B690-D61D41C44BDF}" dt="2023-05-08T11:08:18.264" v="783"/>
          <ac:spMkLst>
            <pc:docMk/>
            <pc:sldMk cId="2692316020" sldId="2103813197"/>
            <ac:spMk id="326" creationId="{1A786FC5-EB28-BCD8-0A78-A4B6AEE08F34}"/>
          </ac:spMkLst>
        </pc:spChg>
        <pc:spChg chg="add del mod">
          <ac:chgData name="Oleksii Oleksenko" userId="741c46e5-89b3-4b36-8583-21f57a622ef4" providerId="ADAL" clId="{DE3DA5CC-DFB3-414D-B690-D61D41C44BDF}" dt="2023-05-08T11:08:18.264" v="783"/>
          <ac:spMkLst>
            <pc:docMk/>
            <pc:sldMk cId="2692316020" sldId="2103813197"/>
            <ac:spMk id="327" creationId="{FB6813FE-4DCB-A461-0B5A-51155A3AF124}"/>
          </ac:spMkLst>
        </pc:spChg>
        <pc:spChg chg="add del mod">
          <ac:chgData name="Oleksii Oleksenko" userId="741c46e5-89b3-4b36-8583-21f57a622ef4" providerId="ADAL" clId="{DE3DA5CC-DFB3-414D-B690-D61D41C44BDF}" dt="2023-05-08T11:10:43.942" v="822" actId="478"/>
          <ac:spMkLst>
            <pc:docMk/>
            <pc:sldMk cId="2692316020" sldId="2103813197"/>
            <ac:spMk id="329" creationId="{D964E508-01C7-9130-00D3-2D2FFDB56A62}"/>
          </ac:spMkLst>
        </pc:spChg>
        <pc:spChg chg="add del mod">
          <ac:chgData name="Oleksii Oleksenko" userId="741c46e5-89b3-4b36-8583-21f57a622ef4" providerId="ADAL" clId="{DE3DA5CC-DFB3-414D-B690-D61D41C44BDF}" dt="2023-05-08T11:10:43.942" v="822" actId="478"/>
          <ac:spMkLst>
            <pc:docMk/>
            <pc:sldMk cId="2692316020" sldId="2103813197"/>
            <ac:spMk id="330" creationId="{8713FDE9-3460-6B4A-562C-6A4375A49372}"/>
          </ac:spMkLst>
        </pc:spChg>
        <pc:spChg chg="add del mod">
          <ac:chgData name="Oleksii Oleksenko" userId="741c46e5-89b3-4b36-8583-21f57a622ef4" providerId="ADAL" clId="{DE3DA5CC-DFB3-414D-B690-D61D41C44BDF}" dt="2023-05-08T11:10:43.942" v="822" actId="478"/>
          <ac:spMkLst>
            <pc:docMk/>
            <pc:sldMk cId="2692316020" sldId="2103813197"/>
            <ac:spMk id="331" creationId="{68DE97E9-470A-8CBE-5FC6-4D1BD3422679}"/>
          </ac:spMkLst>
        </pc:spChg>
        <pc:spChg chg="add del mod">
          <ac:chgData name="Oleksii Oleksenko" userId="741c46e5-89b3-4b36-8583-21f57a622ef4" providerId="ADAL" clId="{DE3DA5CC-DFB3-414D-B690-D61D41C44BDF}" dt="2023-05-08T11:10:43.942" v="822" actId="478"/>
          <ac:spMkLst>
            <pc:docMk/>
            <pc:sldMk cId="2692316020" sldId="2103813197"/>
            <ac:spMk id="332" creationId="{3D7528FB-9244-A034-2521-C4584DB576B5}"/>
          </ac:spMkLst>
        </pc:spChg>
        <pc:spChg chg="add del mod">
          <ac:chgData name="Oleksii Oleksenko" userId="741c46e5-89b3-4b36-8583-21f57a622ef4" providerId="ADAL" clId="{DE3DA5CC-DFB3-414D-B690-D61D41C44BDF}" dt="2023-05-08T11:10:43.942" v="822" actId="478"/>
          <ac:spMkLst>
            <pc:docMk/>
            <pc:sldMk cId="2692316020" sldId="2103813197"/>
            <ac:spMk id="333" creationId="{01DCE71E-3F60-C85B-959E-2739DC25E264}"/>
          </ac:spMkLst>
        </pc:spChg>
        <pc:spChg chg="add del mod">
          <ac:chgData name="Oleksii Oleksenko" userId="741c46e5-89b3-4b36-8583-21f57a622ef4" providerId="ADAL" clId="{DE3DA5CC-DFB3-414D-B690-D61D41C44BDF}" dt="2023-05-08T11:10:43.942" v="822" actId="478"/>
          <ac:spMkLst>
            <pc:docMk/>
            <pc:sldMk cId="2692316020" sldId="2103813197"/>
            <ac:spMk id="334" creationId="{83A0196A-7F1B-4BF3-5700-44036ABD2FE0}"/>
          </ac:spMkLst>
        </pc:spChg>
        <pc:spChg chg="add del mod">
          <ac:chgData name="Oleksii Oleksenko" userId="741c46e5-89b3-4b36-8583-21f57a622ef4" providerId="ADAL" clId="{DE3DA5CC-DFB3-414D-B690-D61D41C44BDF}" dt="2023-05-08T11:10:43.942" v="822" actId="478"/>
          <ac:spMkLst>
            <pc:docMk/>
            <pc:sldMk cId="2692316020" sldId="2103813197"/>
            <ac:spMk id="335" creationId="{3AF729E4-2B05-401D-08C9-8F3DCE2E9373}"/>
          </ac:spMkLst>
        </pc:spChg>
        <pc:spChg chg="add del mod">
          <ac:chgData name="Oleksii Oleksenko" userId="741c46e5-89b3-4b36-8583-21f57a622ef4" providerId="ADAL" clId="{DE3DA5CC-DFB3-414D-B690-D61D41C44BDF}" dt="2023-05-08T11:10:43.942" v="822" actId="478"/>
          <ac:spMkLst>
            <pc:docMk/>
            <pc:sldMk cId="2692316020" sldId="2103813197"/>
            <ac:spMk id="336" creationId="{77F8DE91-B7BC-4AAB-65D2-7BBB4369FC60}"/>
          </ac:spMkLst>
        </pc:spChg>
        <pc:spChg chg="add del mod">
          <ac:chgData name="Oleksii Oleksenko" userId="741c46e5-89b3-4b36-8583-21f57a622ef4" providerId="ADAL" clId="{DE3DA5CC-DFB3-414D-B690-D61D41C44BDF}" dt="2023-05-08T11:10:43.942" v="822" actId="478"/>
          <ac:spMkLst>
            <pc:docMk/>
            <pc:sldMk cId="2692316020" sldId="2103813197"/>
            <ac:spMk id="337" creationId="{B2BED6DA-6B26-3497-3FA9-853E56B97AF3}"/>
          </ac:spMkLst>
        </pc:spChg>
        <pc:spChg chg="add del mod">
          <ac:chgData name="Oleksii Oleksenko" userId="741c46e5-89b3-4b36-8583-21f57a622ef4" providerId="ADAL" clId="{DE3DA5CC-DFB3-414D-B690-D61D41C44BDF}" dt="2023-05-08T11:10:43.942" v="822" actId="478"/>
          <ac:spMkLst>
            <pc:docMk/>
            <pc:sldMk cId="2692316020" sldId="2103813197"/>
            <ac:spMk id="338" creationId="{2518FDD8-56D3-F287-F7EE-5CC846F8AAE8}"/>
          </ac:spMkLst>
        </pc:spChg>
        <pc:spChg chg="add del mod">
          <ac:chgData name="Oleksii Oleksenko" userId="741c46e5-89b3-4b36-8583-21f57a622ef4" providerId="ADAL" clId="{DE3DA5CC-DFB3-414D-B690-D61D41C44BDF}" dt="2023-05-08T11:10:43.942" v="822" actId="478"/>
          <ac:spMkLst>
            <pc:docMk/>
            <pc:sldMk cId="2692316020" sldId="2103813197"/>
            <ac:spMk id="339" creationId="{465331A8-9509-715C-1A42-E33AE7AFAB32}"/>
          </ac:spMkLst>
        </pc:spChg>
        <pc:spChg chg="add del mod">
          <ac:chgData name="Oleksii Oleksenko" userId="741c46e5-89b3-4b36-8583-21f57a622ef4" providerId="ADAL" clId="{DE3DA5CC-DFB3-414D-B690-D61D41C44BDF}" dt="2023-05-08T11:10:43.942" v="822" actId="478"/>
          <ac:spMkLst>
            <pc:docMk/>
            <pc:sldMk cId="2692316020" sldId="2103813197"/>
            <ac:spMk id="340" creationId="{885DEFA2-D061-8C53-3C2C-CA53DEEFB8FF}"/>
          </ac:spMkLst>
        </pc:spChg>
        <pc:spChg chg="add del mod">
          <ac:chgData name="Oleksii Oleksenko" userId="741c46e5-89b3-4b36-8583-21f57a622ef4" providerId="ADAL" clId="{DE3DA5CC-DFB3-414D-B690-D61D41C44BDF}" dt="2023-05-08T11:10:43.942" v="822" actId="478"/>
          <ac:spMkLst>
            <pc:docMk/>
            <pc:sldMk cId="2692316020" sldId="2103813197"/>
            <ac:spMk id="341" creationId="{C33B228A-3983-58B4-5BCA-E653DAB391E1}"/>
          </ac:spMkLst>
        </pc:spChg>
        <pc:spChg chg="add del mod">
          <ac:chgData name="Oleksii Oleksenko" userId="741c46e5-89b3-4b36-8583-21f57a622ef4" providerId="ADAL" clId="{DE3DA5CC-DFB3-414D-B690-D61D41C44BDF}" dt="2023-05-08T11:10:43.942" v="822" actId="478"/>
          <ac:spMkLst>
            <pc:docMk/>
            <pc:sldMk cId="2692316020" sldId="2103813197"/>
            <ac:spMk id="342" creationId="{FCA0692D-DF1B-1C8E-C9C6-00D220775806}"/>
          </ac:spMkLst>
        </pc:spChg>
        <pc:spChg chg="add del mod">
          <ac:chgData name="Oleksii Oleksenko" userId="741c46e5-89b3-4b36-8583-21f57a622ef4" providerId="ADAL" clId="{DE3DA5CC-DFB3-414D-B690-D61D41C44BDF}" dt="2023-05-08T11:10:43.942" v="822" actId="478"/>
          <ac:spMkLst>
            <pc:docMk/>
            <pc:sldMk cId="2692316020" sldId="2103813197"/>
            <ac:spMk id="343" creationId="{C0497F1F-D5B3-41B0-DE36-55349C4CDC4F}"/>
          </ac:spMkLst>
        </pc:spChg>
        <pc:spChg chg="add del mod">
          <ac:chgData name="Oleksii Oleksenko" userId="741c46e5-89b3-4b36-8583-21f57a622ef4" providerId="ADAL" clId="{DE3DA5CC-DFB3-414D-B690-D61D41C44BDF}" dt="2023-05-08T11:10:43.942" v="822" actId="478"/>
          <ac:spMkLst>
            <pc:docMk/>
            <pc:sldMk cId="2692316020" sldId="2103813197"/>
            <ac:spMk id="344" creationId="{A3F4A590-574E-74B5-96C9-2D44968C63D4}"/>
          </ac:spMkLst>
        </pc:spChg>
        <pc:spChg chg="add del mod">
          <ac:chgData name="Oleksii Oleksenko" userId="741c46e5-89b3-4b36-8583-21f57a622ef4" providerId="ADAL" clId="{DE3DA5CC-DFB3-414D-B690-D61D41C44BDF}" dt="2023-05-08T11:10:43.942" v="822" actId="478"/>
          <ac:spMkLst>
            <pc:docMk/>
            <pc:sldMk cId="2692316020" sldId="2103813197"/>
            <ac:spMk id="345" creationId="{3BA548F9-D424-87DD-A187-6C8D453C993A}"/>
          </ac:spMkLst>
        </pc:spChg>
        <pc:spChg chg="add del mod">
          <ac:chgData name="Oleksii Oleksenko" userId="741c46e5-89b3-4b36-8583-21f57a622ef4" providerId="ADAL" clId="{DE3DA5CC-DFB3-414D-B690-D61D41C44BDF}" dt="2023-05-08T11:10:43.942" v="822" actId="478"/>
          <ac:spMkLst>
            <pc:docMk/>
            <pc:sldMk cId="2692316020" sldId="2103813197"/>
            <ac:spMk id="346" creationId="{C417BE8C-41C2-1F10-EB96-5373DCBEF004}"/>
          </ac:spMkLst>
        </pc:spChg>
        <pc:spChg chg="add del mod">
          <ac:chgData name="Oleksii Oleksenko" userId="741c46e5-89b3-4b36-8583-21f57a622ef4" providerId="ADAL" clId="{DE3DA5CC-DFB3-414D-B690-D61D41C44BDF}" dt="2023-05-08T11:10:43.942" v="822" actId="478"/>
          <ac:spMkLst>
            <pc:docMk/>
            <pc:sldMk cId="2692316020" sldId="2103813197"/>
            <ac:spMk id="347" creationId="{DF6784DD-D50A-8F62-6FB5-0E92B2E5E114}"/>
          </ac:spMkLst>
        </pc:spChg>
        <pc:spChg chg="add del mod">
          <ac:chgData name="Oleksii Oleksenko" userId="741c46e5-89b3-4b36-8583-21f57a622ef4" providerId="ADAL" clId="{DE3DA5CC-DFB3-414D-B690-D61D41C44BDF}" dt="2023-05-08T11:10:43.942" v="822" actId="478"/>
          <ac:spMkLst>
            <pc:docMk/>
            <pc:sldMk cId="2692316020" sldId="2103813197"/>
            <ac:spMk id="348" creationId="{3D67561D-B51E-A8F6-0004-418A2AD7BA73}"/>
          </ac:spMkLst>
        </pc:spChg>
        <pc:spChg chg="add del mod">
          <ac:chgData name="Oleksii Oleksenko" userId="741c46e5-89b3-4b36-8583-21f57a622ef4" providerId="ADAL" clId="{DE3DA5CC-DFB3-414D-B690-D61D41C44BDF}" dt="2023-05-08T11:10:43.942" v="822" actId="478"/>
          <ac:spMkLst>
            <pc:docMk/>
            <pc:sldMk cId="2692316020" sldId="2103813197"/>
            <ac:spMk id="349" creationId="{8DB08A71-832C-E792-0EC5-95F87825DDB3}"/>
          </ac:spMkLst>
        </pc:spChg>
        <pc:spChg chg="add del mod">
          <ac:chgData name="Oleksii Oleksenko" userId="741c46e5-89b3-4b36-8583-21f57a622ef4" providerId="ADAL" clId="{DE3DA5CC-DFB3-414D-B690-D61D41C44BDF}" dt="2023-05-08T11:10:43.942" v="822" actId="478"/>
          <ac:spMkLst>
            <pc:docMk/>
            <pc:sldMk cId="2692316020" sldId="2103813197"/>
            <ac:spMk id="350" creationId="{AA698314-4851-2472-5093-F1BBECD3C525}"/>
          </ac:spMkLst>
        </pc:spChg>
        <pc:spChg chg="add del mod">
          <ac:chgData name="Oleksii Oleksenko" userId="741c46e5-89b3-4b36-8583-21f57a622ef4" providerId="ADAL" clId="{DE3DA5CC-DFB3-414D-B690-D61D41C44BDF}" dt="2023-05-08T11:10:43.942" v="822" actId="478"/>
          <ac:spMkLst>
            <pc:docMk/>
            <pc:sldMk cId="2692316020" sldId="2103813197"/>
            <ac:spMk id="351" creationId="{6F9D59D0-A6E7-A1C6-C808-038DFDFFF5DD}"/>
          </ac:spMkLst>
        </pc:spChg>
        <pc:spChg chg="add del mod">
          <ac:chgData name="Oleksii Oleksenko" userId="741c46e5-89b3-4b36-8583-21f57a622ef4" providerId="ADAL" clId="{DE3DA5CC-DFB3-414D-B690-D61D41C44BDF}" dt="2023-05-08T11:10:43.942" v="822" actId="478"/>
          <ac:spMkLst>
            <pc:docMk/>
            <pc:sldMk cId="2692316020" sldId="2103813197"/>
            <ac:spMk id="352" creationId="{7C5F6006-4611-3A6B-02D9-AEC04577F9ED}"/>
          </ac:spMkLst>
        </pc:spChg>
        <pc:spChg chg="add del mod">
          <ac:chgData name="Oleksii Oleksenko" userId="741c46e5-89b3-4b36-8583-21f57a622ef4" providerId="ADAL" clId="{DE3DA5CC-DFB3-414D-B690-D61D41C44BDF}" dt="2023-05-08T11:10:43.942" v="822" actId="478"/>
          <ac:spMkLst>
            <pc:docMk/>
            <pc:sldMk cId="2692316020" sldId="2103813197"/>
            <ac:spMk id="353" creationId="{87F0596C-B1F6-6DAA-A00B-FA9B51D2CD74}"/>
          </ac:spMkLst>
        </pc:spChg>
        <pc:spChg chg="add del mod">
          <ac:chgData name="Oleksii Oleksenko" userId="741c46e5-89b3-4b36-8583-21f57a622ef4" providerId="ADAL" clId="{DE3DA5CC-DFB3-414D-B690-D61D41C44BDF}" dt="2023-05-08T11:10:43.942" v="822" actId="478"/>
          <ac:spMkLst>
            <pc:docMk/>
            <pc:sldMk cId="2692316020" sldId="2103813197"/>
            <ac:spMk id="354" creationId="{A01856A8-A7B7-4293-3471-2DF6CB7B6B7F}"/>
          </ac:spMkLst>
        </pc:spChg>
        <pc:spChg chg="add del mod">
          <ac:chgData name="Oleksii Oleksenko" userId="741c46e5-89b3-4b36-8583-21f57a622ef4" providerId="ADAL" clId="{DE3DA5CC-DFB3-414D-B690-D61D41C44BDF}" dt="2023-05-08T11:10:43.942" v="822" actId="478"/>
          <ac:spMkLst>
            <pc:docMk/>
            <pc:sldMk cId="2692316020" sldId="2103813197"/>
            <ac:spMk id="355" creationId="{57AEB245-472A-FCD5-AFE5-42EA721E3E09}"/>
          </ac:spMkLst>
        </pc:spChg>
        <pc:spChg chg="add del mod">
          <ac:chgData name="Oleksii Oleksenko" userId="741c46e5-89b3-4b36-8583-21f57a622ef4" providerId="ADAL" clId="{DE3DA5CC-DFB3-414D-B690-D61D41C44BDF}" dt="2023-05-08T11:10:43.942" v="822" actId="478"/>
          <ac:spMkLst>
            <pc:docMk/>
            <pc:sldMk cId="2692316020" sldId="2103813197"/>
            <ac:spMk id="356" creationId="{13EE7A51-7FB4-1BF4-22EB-284CB8875AB9}"/>
          </ac:spMkLst>
        </pc:spChg>
        <pc:spChg chg="add del mod">
          <ac:chgData name="Oleksii Oleksenko" userId="741c46e5-89b3-4b36-8583-21f57a622ef4" providerId="ADAL" clId="{DE3DA5CC-DFB3-414D-B690-D61D41C44BDF}" dt="2023-05-08T11:10:43.942" v="822" actId="478"/>
          <ac:spMkLst>
            <pc:docMk/>
            <pc:sldMk cId="2692316020" sldId="2103813197"/>
            <ac:spMk id="357" creationId="{4E75F529-6DCB-0DEF-0CC6-370B158EE465}"/>
          </ac:spMkLst>
        </pc:spChg>
        <pc:spChg chg="add del mod">
          <ac:chgData name="Oleksii Oleksenko" userId="741c46e5-89b3-4b36-8583-21f57a622ef4" providerId="ADAL" clId="{DE3DA5CC-DFB3-414D-B690-D61D41C44BDF}" dt="2023-05-08T11:10:43.942" v="822" actId="478"/>
          <ac:spMkLst>
            <pc:docMk/>
            <pc:sldMk cId="2692316020" sldId="2103813197"/>
            <ac:spMk id="358" creationId="{B242503B-AB4C-5534-1EC1-911778188E6A}"/>
          </ac:spMkLst>
        </pc:spChg>
        <pc:spChg chg="add del mod">
          <ac:chgData name="Oleksii Oleksenko" userId="741c46e5-89b3-4b36-8583-21f57a622ef4" providerId="ADAL" clId="{DE3DA5CC-DFB3-414D-B690-D61D41C44BDF}" dt="2023-05-08T11:10:43.942" v="822" actId="478"/>
          <ac:spMkLst>
            <pc:docMk/>
            <pc:sldMk cId="2692316020" sldId="2103813197"/>
            <ac:spMk id="359" creationId="{392FD335-08FD-9EF3-4B50-6C2BE2FBBCDD}"/>
          </ac:spMkLst>
        </pc:spChg>
        <pc:spChg chg="add del mod">
          <ac:chgData name="Oleksii Oleksenko" userId="741c46e5-89b3-4b36-8583-21f57a622ef4" providerId="ADAL" clId="{DE3DA5CC-DFB3-414D-B690-D61D41C44BDF}" dt="2023-05-08T11:10:43.942" v="822" actId="478"/>
          <ac:spMkLst>
            <pc:docMk/>
            <pc:sldMk cId="2692316020" sldId="2103813197"/>
            <ac:spMk id="360" creationId="{FCAA4BCB-7ACF-5AE8-2C50-94AAD2739533}"/>
          </ac:spMkLst>
        </pc:spChg>
        <pc:spChg chg="add del mod">
          <ac:chgData name="Oleksii Oleksenko" userId="741c46e5-89b3-4b36-8583-21f57a622ef4" providerId="ADAL" clId="{DE3DA5CC-DFB3-414D-B690-D61D41C44BDF}" dt="2023-05-08T11:10:43.942" v="822" actId="478"/>
          <ac:spMkLst>
            <pc:docMk/>
            <pc:sldMk cId="2692316020" sldId="2103813197"/>
            <ac:spMk id="361" creationId="{8BD01971-51DA-04FE-0565-B284DC470740}"/>
          </ac:spMkLst>
        </pc:spChg>
        <pc:spChg chg="add del mod">
          <ac:chgData name="Oleksii Oleksenko" userId="741c46e5-89b3-4b36-8583-21f57a622ef4" providerId="ADAL" clId="{DE3DA5CC-DFB3-414D-B690-D61D41C44BDF}" dt="2023-05-08T11:10:43.942" v="822" actId="478"/>
          <ac:spMkLst>
            <pc:docMk/>
            <pc:sldMk cId="2692316020" sldId="2103813197"/>
            <ac:spMk id="362" creationId="{67652B06-EEEA-1C26-ADE5-F010BE38AD18}"/>
          </ac:spMkLst>
        </pc:spChg>
        <pc:spChg chg="add del mod">
          <ac:chgData name="Oleksii Oleksenko" userId="741c46e5-89b3-4b36-8583-21f57a622ef4" providerId="ADAL" clId="{DE3DA5CC-DFB3-414D-B690-D61D41C44BDF}" dt="2023-05-08T11:10:43.942" v="822" actId="478"/>
          <ac:spMkLst>
            <pc:docMk/>
            <pc:sldMk cId="2692316020" sldId="2103813197"/>
            <ac:spMk id="363" creationId="{F84F9E8D-49AF-A093-4649-408A32748AEA}"/>
          </ac:spMkLst>
        </pc:spChg>
        <pc:spChg chg="add del mod">
          <ac:chgData name="Oleksii Oleksenko" userId="741c46e5-89b3-4b36-8583-21f57a622ef4" providerId="ADAL" clId="{DE3DA5CC-DFB3-414D-B690-D61D41C44BDF}" dt="2023-05-08T11:10:43.942" v="822" actId="478"/>
          <ac:spMkLst>
            <pc:docMk/>
            <pc:sldMk cId="2692316020" sldId="2103813197"/>
            <ac:spMk id="364" creationId="{4DD4607C-A8B1-CCDB-45B5-A6B7E2F51C36}"/>
          </ac:spMkLst>
        </pc:spChg>
        <pc:spChg chg="add del mod">
          <ac:chgData name="Oleksii Oleksenko" userId="741c46e5-89b3-4b36-8583-21f57a622ef4" providerId="ADAL" clId="{DE3DA5CC-DFB3-414D-B690-D61D41C44BDF}" dt="2023-05-08T11:10:43.942" v="822" actId="478"/>
          <ac:spMkLst>
            <pc:docMk/>
            <pc:sldMk cId="2692316020" sldId="2103813197"/>
            <ac:spMk id="365" creationId="{6B90E170-1502-DF35-B202-ACC52C4F163D}"/>
          </ac:spMkLst>
        </pc:spChg>
        <pc:spChg chg="add del mod">
          <ac:chgData name="Oleksii Oleksenko" userId="741c46e5-89b3-4b36-8583-21f57a622ef4" providerId="ADAL" clId="{DE3DA5CC-DFB3-414D-B690-D61D41C44BDF}" dt="2023-05-08T11:10:43.942" v="822" actId="478"/>
          <ac:spMkLst>
            <pc:docMk/>
            <pc:sldMk cId="2692316020" sldId="2103813197"/>
            <ac:spMk id="366" creationId="{9D181C81-600B-8BEA-5D6D-9E5D0BE7F0F8}"/>
          </ac:spMkLst>
        </pc:spChg>
        <pc:spChg chg="add del mod">
          <ac:chgData name="Oleksii Oleksenko" userId="741c46e5-89b3-4b36-8583-21f57a622ef4" providerId="ADAL" clId="{DE3DA5CC-DFB3-414D-B690-D61D41C44BDF}" dt="2023-05-08T11:10:43.942" v="822" actId="478"/>
          <ac:spMkLst>
            <pc:docMk/>
            <pc:sldMk cId="2692316020" sldId="2103813197"/>
            <ac:spMk id="367" creationId="{A8CA726A-FEAD-7819-94BF-1FB826BA5BA0}"/>
          </ac:spMkLst>
        </pc:spChg>
        <pc:spChg chg="add del mod">
          <ac:chgData name="Oleksii Oleksenko" userId="741c46e5-89b3-4b36-8583-21f57a622ef4" providerId="ADAL" clId="{DE3DA5CC-DFB3-414D-B690-D61D41C44BDF}" dt="2023-05-08T11:09:22.309" v="791" actId="478"/>
          <ac:spMkLst>
            <pc:docMk/>
            <pc:sldMk cId="2692316020" sldId="2103813197"/>
            <ac:spMk id="369" creationId="{90D6843C-79DA-C64C-537D-173A9D317E70}"/>
          </ac:spMkLst>
        </pc:spChg>
        <pc:spChg chg="add del mod">
          <ac:chgData name="Oleksii Oleksenko" userId="741c46e5-89b3-4b36-8583-21f57a622ef4" providerId="ADAL" clId="{DE3DA5CC-DFB3-414D-B690-D61D41C44BDF}" dt="2023-05-08T11:09:22.309" v="791" actId="478"/>
          <ac:spMkLst>
            <pc:docMk/>
            <pc:sldMk cId="2692316020" sldId="2103813197"/>
            <ac:spMk id="370" creationId="{D2D65FB2-A2E7-9382-4DAC-50CA6EFB105F}"/>
          </ac:spMkLst>
        </pc:spChg>
        <pc:spChg chg="add del mod">
          <ac:chgData name="Oleksii Oleksenko" userId="741c46e5-89b3-4b36-8583-21f57a622ef4" providerId="ADAL" clId="{DE3DA5CC-DFB3-414D-B690-D61D41C44BDF}" dt="2023-05-08T11:09:22.309" v="791" actId="478"/>
          <ac:spMkLst>
            <pc:docMk/>
            <pc:sldMk cId="2692316020" sldId="2103813197"/>
            <ac:spMk id="371" creationId="{E4BD03A3-3BCA-6611-A539-E5A9DDE18B04}"/>
          </ac:spMkLst>
        </pc:spChg>
        <pc:spChg chg="add del mod">
          <ac:chgData name="Oleksii Oleksenko" userId="741c46e5-89b3-4b36-8583-21f57a622ef4" providerId="ADAL" clId="{DE3DA5CC-DFB3-414D-B690-D61D41C44BDF}" dt="2023-05-08T11:09:22.309" v="791" actId="478"/>
          <ac:spMkLst>
            <pc:docMk/>
            <pc:sldMk cId="2692316020" sldId="2103813197"/>
            <ac:spMk id="372" creationId="{DB5EE236-D02A-7221-5452-256240389092}"/>
          </ac:spMkLst>
        </pc:spChg>
        <pc:spChg chg="add del mod">
          <ac:chgData name="Oleksii Oleksenko" userId="741c46e5-89b3-4b36-8583-21f57a622ef4" providerId="ADAL" clId="{DE3DA5CC-DFB3-414D-B690-D61D41C44BDF}" dt="2023-05-08T11:09:22.309" v="791" actId="478"/>
          <ac:spMkLst>
            <pc:docMk/>
            <pc:sldMk cId="2692316020" sldId="2103813197"/>
            <ac:spMk id="373" creationId="{C0E7D12A-F38A-CFE1-301E-8A9D8EE7A3A4}"/>
          </ac:spMkLst>
        </pc:spChg>
        <pc:spChg chg="add del mod">
          <ac:chgData name="Oleksii Oleksenko" userId="741c46e5-89b3-4b36-8583-21f57a622ef4" providerId="ADAL" clId="{DE3DA5CC-DFB3-414D-B690-D61D41C44BDF}" dt="2023-05-08T11:09:22.309" v="791" actId="478"/>
          <ac:spMkLst>
            <pc:docMk/>
            <pc:sldMk cId="2692316020" sldId="2103813197"/>
            <ac:spMk id="374" creationId="{F100B320-E433-5848-6850-13C320EFCA94}"/>
          </ac:spMkLst>
        </pc:spChg>
        <pc:spChg chg="add del mod">
          <ac:chgData name="Oleksii Oleksenko" userId="741c46e5-89b3-4b36-8583-21f57a622ef4" providerId="ADAL" clId="{DE3DA5CC-DFB3-414D-B690-D61D41C44BDF}" dt="2023-05-08T11:09:22.309" v="791" actId="478"/>
          <ac:spMkLst>
            <pc:docMk/>
            <pc:sldMk cId="2692316020" sldId="2103813197"/>
            <ac:spMk id="375" creationId="{67DBE24F-446D-F974-8E4B-BF1C0C695963}"/>
          </ac:spMkLst>
        </pc:spChg>
        <pc:spChg chg="add del mod">
          <ac:chgData name="Oleksii Oleksenko" userId="741c46e5-89b3-4b36-8583-21f57a622ef4" providerId="ADAL" clId="{DE3DA5CC-DFB3-414D-B690-D61D41C44BDF}" dt="2023-05-08T11:09:22.309" v="791" actId="478"/>
          <ac:spMkLst>
            <pc:docMk/>
            <pc:sldMk cId="2692316020" sldId="2103813197"/>
            <ac:spMk id="376" creationId="{9B2E8C7F-69D3-BF1B-F920-E556ED767453}"/>
          </ac:spMkLst>
        </pc:spChg>
        <pc:spChg chg="add del mod">
          <ac:chgData name="Oleksii Oleksenko" userId="741c46e5-89b3-4b36-8583-21f57a622ef4" providerId="ADAL" clId="{DE3DA5CC-DFB3-414D-B690-D61D41C44BDF}" dt="2023-05-08T11:09:22.309" v="791" actId="478"/>
          <ac:spMkLst>
            <pc:docMk/>
            <pc:sldMk cId="2692316020" sldId="2103813197"/>
            <ac:spMk id="377" creationId="{B91CC785-F488-F6EE-B945-7B973734B471}"/>
          </ac:spMkLst>
        </pc:spChg>
        <pc:spChg chg="add del mod">
          <ac:chgData name="Oleksii Oleksenko" userId="741c46e5-89b3-4b36-8583-21f57a622ef4" providerId="ADAL" clId="{DE3DA5CC-DFB3-414D-B690-D61D41C44BDF}" dt="2023-05-08T11:09:22.309" v="791" actId="478"/>
          <ac:spMkLst>
            <pc:docMk/>
            <pc:sldMk cId="2692316020" sldId="2103813197"/>
            <ac:spMk id="378" creationId="{CC5A413C-EA53-8C23-7707-EDD84431B04C}"/>
          </ac:spMkLst>
        </pc:spChg>
        <pc:spChg chg="add del mod">
          <ac:chgData name="Oleksii Oleksenko" userId="741c46e5-89b3-4b36-8583-21f57a622ef4" providerId="ADAL" clId="{DE3DA5CC-DFB3-414D-B690-D61D41C44BDF}" dt="2023-05-08T11:09:22.309" v="791" actId="478"/>
          <ac:spMkLst>
            <pc:docMk/>
            <pc:sldMk cId="2692316020" sldId="2103813197"/>
            <ac:spMk id="379" creationId="{AFB62ADA-1BD7-8617-685F-95EA17CE94E3}"/>
          </ac:spMkLst>
        </pc:spChg>
        <pc:spChg chg="add del mod">
          <ac:chgData name="Oleksii Oleksenko" userId="741c46e5-89b3-4b36-8583-21f57a622ef4" providerId="ADAL" clId="{DE3DA5CC-DFB3-414D-B690-D61D41C44BDF}" dt="2023-05-08T11:09:22.309" v="791" actId="478"/>
          <ac:spMkLst>
            <pc:docMk/>
            <pc:sldMk cId="2692316020" sldId="2103813197"/>
            <ac:spMk id="380" creationId="{C012F09F-EB84-6C65-AA6C-E737C00C35E6}"/>
          </ac:spMkLst>
        </pc:spChg>
        <pc:spChg chg="add del mod">
          <ac:chgData name="Oleksii Oleksenko" userId="741c46e5-89b3-4b36-8583-21f57a622ef4" providerId="ADAL" clId="{DE3DA5CC-DFB3-414D-B690-D61D41C44BDF}" dt="2023-05-08T11:09:22.309" v="791" actId="478"/>
          <ac:spMkLst>
            <pc:docMk/>
            <pc:sldMk cId="2692316020" sldId="2103813197"/>
            <ac:spMk id="381" creationId="{CD454C19-AB97-6E70-A6F5-A8ACD1C50454}"/>
          </ac:spMkLst>
        </pc:spChg>
        <pc:spChg chg="add del mod">
          <ac:chgData name="Oleksii Oleksenko" userId="741c46e5-89b3-4b36-8583-21f57a622ef4" providerId="ADAL" clId="{DE3DA5CC-DFB3-414D-B690-D61D41C44BDF}" dt="2023-05-08T11:09:22.309" v="791" actId="478"/>
          <ac:spMkLst>
            <pc:docMk/>
            <pc:sldMk cId="2692316020" sldId="2103813197"/>
            <ac:spMk id="382" creationId="{9F702351-3B76-EE64-CB56-0F105EF1B815}"/>
          </ac:spMkLst>
        </pc:spChg>
        <pc:spChg chg="add del mod">
          <ac:chgData name="Oleksii Oleksenko" userId="741c46e5-89b3-4b36-8583-21f57a622ef4" providerId="ADAL" clId="{DE3DA5CC-DFB3-414D-B690-D61D41C44BDF}" dt="2023-05-08T11:09:22.309" v="791" actId="478"/>
          <ac:spMkLst>
            <pc:docMk/>
            <pc:sldMk cId="2692316020" sldId="2103813197"/>
            <ac:spMk id="383" creationId="{7C8450F8-3BFA-C95D-CD3A-69081B609337}"/>
          </ac:spMkLst>
        </pc:spChg>
        <pc:spChg chg="add del mod">
          <ac:chgData name="Oleksii Oleksenko" userId="741c46e5-89b3-4b36-8583-21f57a622ef4" providerId="ADAL" clId="{DE3DA5CC-DFB3-414D-B690-D61D41C44BDF}" dt="2023-05-08T11:09:22.309" v="791" actId="478"/>
          <ac:spMkLst>
            <pc:docMk/>
            <pc:sldMk cId="2692316020" sldId="2103813197"/>
            <ac:spMk id="384" creationId="{49C5A51F-EFBD-F6A2-8871-6CEC9C4DBB01}"/>
          </ac:spMkLst>
        </pc:spChg>
        <pc:spChg chg="add del mod">
          <ac:chgData name="Oleksii Oleksenko" userId="741c46e5-89b3-4b36-8583-21f57a622ef4" providerId="ADAL" clId="{DE3DA5CC-DFB3-414D-B690-D61D41C44BDF}" dt="2023-05-08T11:09:22.309" v="791" actId="478"/>
          <ac:spMkLst>
            <pc:docMk/>
            <pc:sldMk cId="2692316020" sldId="2103813197"/>
            <ac:spMk id="385" creationId="{674AEC77-6A89-3D31-E407-51DC10D10180}"/>
          </ac:spMkLst>
        </pc:spChg>
        <pc:spChg chg="add del mod">
          <ac:chgData name="Oleksii Oleksenko" userId="741c46e5-89b3-4b36-8583-21f57a622ef4" providerId="ADAL" clId="{DE3DA5CC-DFB3-414D-B690-D61D41C44BDF}" dt="2023-05-08T11:09:22.309" v="791" actId="478"/>
          <ac:spMkLst>
            <pc:docMk/>
            <pc:sldMk cId="2692316020" sldId="2103813197"/>
            <ac:spMk id="386" creationId="{48CFEC58-D91D-808E-DCAC-9BD88CD13CBA}"/>
          </ac:spMkLst>
        </pc:spChg>
        <pc:spChg chg="add del mod">
          <ac:chgData name="Oleksii Oleksenko" userId="741c46e5-89b3-4b36-8583-21f57a622ef4" providerId="ADAL" clId="{DE3DA5CC-DFB3-414D-B690-D61D41C44BDF}" dt="2023-05-08T11:09:22.309" v="791" actId="478"/>
          <ac:spMkLst>
            <pc:docMk/>
            <pc:sldMk cId="2692316020" sldId="2103813197"/>
            <ac:spMk id="387" creationId="{9BB714D0-6A29-00BA-8737-50E87F598184}"/>
          </ac:spMkLst>
        </pc:spChg>
        <pc:spChg chg="add del mod">
          <ac:chgData name="Oleksii Oleksenko" userId="741c46e5-89b3-4b36-8583-21f57a622ef4" providerId="ADAL" clId="{DE3DA5CC-DFB3-414D-B690-D61D41C44BDF}" dt="2023-05-08T11:09:22.309" v="791" actId="478"/>
          <ac:spMkLst>
            <pc:docMk/>
            <pc:sldMk cId="2692316020" sldId="2103813197"/>
            <ac:spMk id="388" creationId="{8C03D244-CC22-7019-6FED-3C5E5EFC193B}"/>
          </ac:spMkLst>
        </pc:spChg>
        <pc:spChg chg="add del mod">
          <ac:chgData name="Oleksii Oleksenko" userId="741c46e5-89b3-4b36-8583-21f57a622ef4" providerId="ADAL" clId="{DE3DA5CC-DFB3-414D-B690-D61D41C44BDF}" dt="2023-05-08T11:09:22.309" v="791" actId="478"/>
          <ac:spMkLst>
            <pc:docMk/>
            <pc:sldMk cId="2692316020" sldId="2103813197"/>
            <ac:spMk id="389" creationId="{1235EC7F-EE05-DF7A-B505-0A76FDEC5521}"/>
          </ac:spMkLst>
        </pc:spChg>
        <pc:spChg chg="add del mod">
          <ac:chgData name="Oleksii Oleksenko" userId="741c46e5-89b3-4b36-8583-21f57a622ef4" providerId="ADAL" clId="{DE3DA5CC-DFB3-414D-B690-D61D41C44BDF}" dt="2023-05-08T11:09:22.309" v="791" actId="478"/>
          <ac:spMkLst>
            <pc:docMk/>
            <pc:sldMk cId="2692316020" sldId="2103813197"/>
            <ac:spMk id="390" creationId="{F97BAA44-E386-9917-60E0-8D6181B35915}"/>
          </ac:spMkLst>
        </pc:spChg>
        <pc:spChg chg="add del mod">
          <ac:chgData name="Oleksii Oleksenko" userId="741c46e5-89b3-4b36-8583-21f57a622ef4" providerId="ADAL" clId="{DE3DA5CC-DFB3-414D-B690-D61D41C44BDF}" dt="2023-05-08T11:09:22.309" v="791" actId="478"/>
          <ac:spMkLst>
            <pc:docMk/>
            <pc:sldMk cId="2692316020" sldId="2103813197"/>
            <ac:spMk id="391" creationId="{14C62272-89B2-0002-6427-CAD1074ED807}"/>
          </ac:spMkLst>
        </pc:spChg>
        <pc:spChg chg="add del mod">
          <ac:chgData name="Oleksii Oleksenko" userId="741c46e5-89b3-4b36-8583-21f57a622ef4" providerId="ADAL" clId="{DE3DA5CC-DFB3-414D-B690-D61D41C44BDF}" dt="2023-05-08T11:09:22.309" v="791" actId="478"/>
          <ac:spMkLst>
            <pc:docMk/>
            <pc:sldMk cId="2692316020" sldId="2103813197"/>
            <ac:spMk id="392" creationId="{FF428167-5F58-CC9F-5D06-D992EE5654B4}"/>
          </ac:spMkLst>
        </pc:spChg>
        <pc:spChg chg="add del mod">
          <ac:chgData name="Oleksii Oleksenko" userId="741c46e5-89b3-4b36-8583-21f57a622ef4" providerId="ADAL" clId="{DE3DA5CC-DFB3-414D-B690-D61D41C44BDF}" dt="2023-05-08T11:09:22.309" v="791" actId="478"/>
          <ac:spMkLst>
            <pc:docMk/>
            <pc:sldMk cId="2692316020" sldId="2103813197"/>
            <ac:spMk id="393" creationId="{1036581A-BFD8-EC28-1A21-C156B30B17CE}"/>
          </ac:spMkLst>
        </pc:spChg>
        <pc:spChg chg="add del mod">
          <ac:chgData name="Oleksii Oleksenko" userId="741c46e5-89b3-4b36-8583-21f57a622ef4" providerId="ADAL" clId="{DE3DA5CC-DFB3-414D-B690-D61D41C44BDF}" dt="2023-05-08T11:09:22.309" v="791" actId="478"/>
          <ac:spMkLst>
            <pc:docMk/>
            <pc:sldMk cId="2692316020" sldId="2103813197"/>
            <ac:spMk id="394" creationId="{43FC3594-30D2-11FD-D686-C75D1CD7BC14}"/>
          </ac:spMkLst>
        </pc:spChg>
        <pc:spChg chg="add del mod">
          <ac:chgData name="Oleksii Oleksenko" userId="741c46e5-89b3-4b36-8583-21f57a622ef4" providerId="ADAL" clId="{DE3DA5CC-DFB3-414D-B690-D61D41C44BDF}" dt="2023-05-08T11:09:22.309" v="791" actId="478"/>
          <ac:spMkLst>
            <pc:docMk/>
            <pc:sldMk cId="2692316020" sldId="2103813197"/>
            <ac:spMk id="395" creationId="{0681128C-A03B-1D58-3AC0-4C83E731BBC3}"/>
          </ac:spMkLst>
        </pc:spChg>
        <pc:spChg chg="add del mod">
          <ac:chgData name="Oleksii Oleksenko" userId="741c46e5-89b3-4b36-8583-21f57a622ef4" providerId="ADAL" clId="{DE3DA5CC-DFB3-414D-B690-D61D41C44BDF}" dt="2023-05-08T11:09:22.309" v="791" actId="478"/>
          <ac:spMkLst>
            <pc:docMk/>
            <pc:sldMk cId="2692316020" sldId="2103813197"/>
            <ac:spMk id="396" creationId="{1B5BD10D-E301-4562-9988-2DEAC153328A}"/>
          </ac:spMkLst>
        </pc:spChg>
        <pc:spChg chg="add del mod">
          <ac:chgData name="Oleksii Oleksenko" userId="741c46e5-89b3-4b36-8583-21f57a622ef4" providerId="ADAL" clId="{DE3DA5CC-DFB3-414D-B690-D61D41C44BDF}" dt="2023-05-08T11:09:22.309" v="791" actId="478"/>
          <ac:spMkLst>
            <pc:docMk/>
            <pc:sldMk cId="2692316020" sldId="2103813197"/>
            <ac:spMk id="397" creationId="{18B3CEDC-1DBC-BD78-7290-7C0E0F6A3D34}"/>
          </ac:spMkLst>
        </pc:spChg>
        <pc:spChg chg="add del mod">
          <ac:chgData name="Oleksii Oleksenko" userId="741c46e5-89b3-4b36-8583-21f57a622ef4" providerId="ADAL" clId="{DE3DA5CC-DFB3-414D-B690-D61D41C44BDF}" dt="2023-05-08T11:09:22.309" v="791" actId="478"/>
          <ac:spMkLst>
            <pc:docMk/>
            <pc:sldMk cId="2692316020" sldId="2103813197"/>
            <ac:spMk id="398" creationId="{136E4088-B246-E7AB-468D-0A9165DD96A1}"/>
          </ac:spMkLst>
        </pc:spChg>
        <pc:spChg chg="add del mod">
          <ac:chgData name="Oleksii Oleksenko" userId="741c46e5-89b3-4b36-8583-21f57a622ef4" providerId="ADAL" clId="{DE3DA5CC-DFB3-414D-B690-D61D41C44BDF}" dt="2023-05-08T11:09:22.309" v="791" actId="478"/>
          <ac:spMkLst>
            <pc:docMk/>
            <pc:sldMk cId="2692316020" sldId="2103813197"/>
            <ac:spMk id="399" creationId="{152E1457-280D-99EB-5AC1-2009BB09E647}"/>
          </ac:spMkLst>
        </pc:spChg>
        <pc:spChg chg="add del mod">
          <ac:chgData name="Oleksii Oleksenko" userId="741c46e5-89b3-4b36-8583-21f57a622ef4" providerId="ADAL" clId="{DE3DA5CC-DFB3-414D-B690-D61D41C44BDF}" dt="2023-05-08T11:09:22.309" v="791" actId="478"/>
          <ac:spMkLst>
            <pc:docMk/>
            <pc:sldMk cId="2692316020" sldId="2103813197"/>
            <ac:spMk id="400" creationId="{988C00F2-C955-B8AE-9B9E-1FBB8B4FB0EC}"/>
          </ac:spMkLst>
        </pc:spChg>
        <pc:spChg chg="add del mod">
          <ac:chgData name="Oleksii Oleksenko" userId="741c46e5-89b3-4b36-8583-21f57a622ef4" providerId="ADAL" clId="{DE3DA5CC-DFB3-414D-B690-D61D41C44BDF}" dt="2023-05-08T11:09:22.309" v="791" actId="478"/>
          <ac:spMkLst>
            <pc:docMk/>
            <pc:sldMk cId="2692316020" sldId="2103813197"/>
            <ac:spMk id="401" creationId="{AD1687FB-27EA-29C3-1F6F-3C67C83163A3}"/>
          </ac:spMkLst>
        </pc:spChg>
        <pc:spChg chg="add del mod">
          <ac:chgData name="Oleksii Oleksenko" userId="741c46e5-89b3-4b36-8583-21f57a622ef4" providerId="ADAL" clId="{DE3DA5CC-DFB3-414D-B690-D61D41C44BDF}" dt="2023-05-08T11:09:22.309" v="791" actId="478"/>
          <ac:spMkLst>
            <pc:docMk/>
            <pc:sldMk cId="2692316020" sldId="2103813197"/>
            <ac:spMk id="402" creationId="{55098DF1-B959-176E-4D57-AC53C9CF1DD5}"/>
          </ac:spMkLst>
        </pc:spChg>
        <pc:spChg chg="add del mod">
          <ac:chgData name="Oleksii Oleksenko" userId="741c46e5-89b3-4b36-8583-21f57a622ef4" providerId="ADAL" clId="{DE3DA5CC-DFB3-414D-B690-D61D41C44BDF}" dt="2023-05-08T11:09:22.309" v="791" actId="478"/>
          <ac:spMkLst>
            <pc:docMk/>
            <pc:sldMk cId="2692316020" sldId="2103813197"/>
            <ac:spMk id="403" creationId="{8A3270ED-B797-B7FC-0334-F667B80B763A}"/>
          </ac:spMkLst>
        </pc:spChg>
        <pc:spChg chg="add del mod">
          <ac:chgData name="Oleksii Oleksenko" userId="741c46e5-89b3-4b36-8583-21f57a622ef4" providerId="ADAL" clId="{DE3DA5CC-DFB3-414D-B690-D61D41C44BDF}" dt="2023-05-08T11:09:22.309" v="791" actId="478"/>
          <ac:spMkLst>
            <pc:docMk/>
            <pc:sldMk cId="2692316020" sldId="2103813197"/>
            <ac:spMk id="404" creationId="{F43BB9A2-CBCD-B5B9-0999-14E6DA2D8859}"/>
          </ac:spMkLst>
        </pc:spChg>
        <pc:spChg chg="add del mod">
          <ac:chgData name="Oleksii Oleksenko" userId="741c46e5-89b3-4b36-8583-21f57a622ef4" providerId="ADAL" clId="{DE3DA5CC-DFB3-414D-B690-D61D41C44BDF}" dt="2023-05-08T11:09:22.309" v="791" actId="478"/>
          <ac:spMkLst>
            <pc:docMk/>
            <pc:sldMk cId="2692316020" sldId="2103813197"/>
            <ac:spMk id="405" creationId="{8E2DD61A-DB0A-B509-55F8-DAB113406BA6}"/>
          </ac:spMkLst>
        </pc:spChg>
        <pc:spChg chg="add del mod">
          <ac:chgData name="Oleksii Oleksenko" userId="741c46e5-89b3-4b36-8583-21f57a622ef4" providerId="ADAL" clId="{DE3DA5CC-DFB3-414D-B690-D61D41C44BDF}" dt="2023-05-08T11:09:22.309" v="791" actId="478"/>
          <ac:spMkLst>
            <pc:docMk/>
            <pc:sldMk cId="2692316020" sldId="2103813197"/>
            <ac:spMk id="406" creationId="{7DFDD01C-9020-055C-4C44-6D0B3970FF32}"/>
          </ac:spMkLst>
        </pc:spChg>
        <pc:spChg chg="add del mod">
          <ac:chgData name="Oleksii Oleksenko" userId="741c46e5-89b3-4b36-8583-21f57a622ef4" providerId="ADAL" clId="{DE3DA5CC-DFB3-414D-B690-D61D41C44BDF}" dt="2023-05-08T11:09:22.309" v="791" actId="478"/>
          <ac:spMkLst>
            <pc:docMk/>
            <pc:sldMk cId="2692316020" sldId="2103813197"/>
            <ac:spMk id="407" creationId="{E5B41495-8FB6-0BEF-DF62-3DFA85FFADE6}"/>
          </ac:spMkLst>
        </pc:spChg>
        <pc:spChg chg="add del mod">
          <ac:chgData name="Oleksii Oleksenko" userId="741c46e5-89b3-4b36-8583-21f57a622ef4" providerId="ADAL" clId="{DE3DA5CC-DFB3-414D-B690-D61D41C44BDF}" dt="2023-05-08T11:09:40.465" v="796" actId="478"/>
          <ac:spMkLst>
            <pc:docMk/>
            <pc:sldMk cId="2692316020" sldId="2103813197"/>
            <ac:spMk id="409" creationId="{94B60625-9913-76F6-B483-89ECB2772EFF}"/>
          </ac:spMkLst>
        </pc:spChg>
        <pc:spChg chg="add del">
          <ac:chgData name="Oleksii Oleksenko" userId="741c46e5-89b3-4b36-8583-21f57a622ef4" providerId="ADAL" clId="{DE3DA5CC-DFB3-414D-B690-D61D41C44BDF}" dt="2023-05-08T11:09:56.086" v="799" actId="478"/>
          <ac:spMkLst>
            <pc:docMk/>
            <pc:sldMk cId="2692316020" sldId="2103813197"/>
            <ac:spMk id="410" creationId="{2255CA56-E983-7829-C63E-5BB8757A0221}"/>
          </ac:spMkLst>
        </pc:spChg>
        <pc:spChg chg="add mod ord">
          <ac:chgData name="Oleksii Oleksenko" userId="741c46e5-89b3-4b36-8583-21f57a622ef4" providerId="ADAL" clId="{DE3DA5CC-DFB3-414D-B690-D61D41C44BDF}" dt="2023-05-08T11:16:16.411" v="1073" actId="1076"/>
          <ac:spMkLst>
            <pc:docMk/>
            <pc:sldMk cId="2692316020" sldId="2103813197"/>
            <ac:spMk id="411" creationId="{E896E5BB-CA53-BC62-FCEA-23A337E20B4D}"/>
          </ac:spMkLst>
        </pc:spChg>
        <pc:spChg chg="add del mod">
          <ac:chgData name="Oleksii Oleksenko" userId="741c46e5-89b3-4b36-8583-21f57a622ef4" providerId="ADAL" clId="{DE3DA5CC-DFB3-414D-B690-D61D41C44BDF}" dt="2023-05-08T11:11:55.917" v="840" actId="478"/>
          <ac:spMkLst>
            <pc:docMk/>
            <pc:sldMk cId="2692316020" sldId="2103813197"/>
            <ac:spMk id="412" creationId="{2808C460-88B5-C3E7-DF43-1FC45A6D64E5}"/>
          </ac:spMkLst>
        </pc:spChg>
        <pc:spChg chg="add del mod">
          <ac:chgData name="Oleksii Oleksenko" userId="741c46e5-89b3-4b36-8583-21f57a622ef4" providerId="ADAL" clId="{DE3DA5CC-DFB3-414D-B690-D61D41C44BDF}" dt="2023-05-08T11:11:55.917" v="840" actId="478"/>
          <ac:spMkLst>
            <pc:docMk/>
            <pc:sldMk cId="2692316020" sldId="2103813197"/>
            <ac:spMk id="413" creationId="{E482980D-E650-A90A-3C37-BF8CE831FD87}"/>
          </ac:spMkLst>
        </pc:spChg>
        <pc:spChg chg="add del mod">
          <ac:chgData name="Oleksii Oleksenko" userId="741c46e5-89b3-4b36-8583-21f57a622ef4" providerId="ADAL" clId="{DE3DA5CC-DFB3-414D-B690-D61D41C44BDF}" dt="2023-05-08T11:11:55.917" v="840" actId="478"/>
          <ac:spMkLst>
            <pc:docMk/>
            <pc:sldMk cId="2692316020" sldId="2103813197"/>
            <ac:spMk id="414" creationId="{B5ACDA82-81E3-0D3F-7C6D-5CB616131EE5}"/>
          </ac:spMkLst>
        </pc:spChg>
        <pc:spChg chg="add del mod">
          <ac:chgData name="Oleksii Oleksenko" userId="741c46e5-89b3-4b36-8583-21f57a622ef4" providerId="ADAL" clId="{DE3DA5CC-DFB3-414D-B690-D61D41C44BDF}" dt="2023-05-08T11:11:55.917" v="840" actId="478"/>
          <ac:spMkLst>
            <pc:docMk/>
            <pc:sldMk cId="2692316020" sldId="2103813197"/>
            <ac:spMk id="415" creationId="{DD1BFA85-B02D-FC95-3174-9DF9951BA2E1}"/>
          </ac:spMkLst>
        </pc:spChg>
        <pc:spChg chg="add del mod">
          <ac:chgData name="Oleksii Oleksenko" userId="741c46e5-89b3-4b36-8583-21f57a622ef4" providerId="ADAL" clId="{DE3DA5CC-DFB3-414D-B690-D61D41C44BDF}" dt="2023-05-08T11:11:55.917" v="840" actId="478"/>
          <ac:spMkLst>
            <pc:docMk/>
            <pc:sldMk cId="2692316020" sldId="2103813197"/>
            <ac:spMk id="416" creationId="{ABDC1CE6-7F68-131E-86A1-7E7729BD167F}"/>
          </ac:spMkLst>
        </pc:spChg>
        <pc:spChg chg="add del mod">
          <ac:chgData name="Oleksii Oleksenko" userId="741c46e5-89b3-4b36-8583-21f57a622ef4" providerId="ADAL" clId="{DE3DA5CC-DFB3-414D-B690-D61D41C44BDF}" dt="2023-05-08T11:11:55.917" v="840" actId="478"/>
          <ac:spMkLst>
            <pc:docMk/>
            <pc:sldMk cId="2692316020" sldId="2103813197"/>
            <ac:spMk id="417" creationId="{1B3CAA2A-FD25-C56D-9A7E-DA985450CAF2}"/>
          </ac:spMkLst>
        </pc:spChg>
        <pc:spChg chg="add del mod">
          <ac:chgData name="Oleksii Oleksenko" userId="741c46e5-89b3-4b36-8583-21f57a622ef4" providerId="ADAL" clId="{DE3DA5CC-DFB3-414D-B690-D61D41C44BDF}" dt="2023-05-08T11:11:55.917" v="840" actId="478"/>
          <ac:spMkLst>
            <pc:docMk/>
            <pc:sldMk cId="2692316020" sldId="2103813197"/>
            <ac:spMk id="418" creationId="{CDA7D612-68EE-098B-9BED-8E1626F16179}"/>
          </ac:spMkLst>
        </pc:spChg>
        <pc:spChg chg="add del mod">
          <ac:chgData name="Oleksii Oleksenko" userId="741c46e5-89b3-4b36-8583-21f57a622ef4" providerId="ADAL" clId="{DE3DA5CC-DFB3-414D-B690-D61D41C44BDF}" dt="2023-05-08T11:11:55.917" v="840" actId="478"/>
          <ac:spMkLst>
            <pc:docMk/>
            <pc:sldMk cId="2692316020" sldId="2103813197"/>
            <ac:spMk id="419" creationId="{2AEF4277-6AC4-24A0-79D9-E2D74058FD95}"/>
          </ac:spMkLst>
        </pc:spChg>
        <pc:spChg chg="add del mod">
          <ac:chgData name="Oleksii Oleksenko" userId="741c46e5-89b3-4b36-8583-21f57a622ef4" providerId="ADAL" clId="{DE3DA5CC-DFB3-414D-B690-D61D41C44BDF}" dt="2023-05-08T11:11:55.917" v="840" actId="478"/>
          <ac:spMkLst>
            <pc:docMk/>
            <pc:sldMk cId="2692316020" sldId="2103813197"/>
            <ac:spMk id="420" creationId="{4ED18F33-9C70-8FF1-CBCC-82184529D30C}"/>
          </ac:spMkLst>
        </pc:spChg>
        <pc:spChg chg="add del mod">
          <ac:chgData name="Oleksii Oleksenko" userId="741c46e5-89b3-4b36-8583-21f57a622ef4" providerId="ADAL" clId="{DE3DA5CC-DFB3-414D-B690-D61D41C44BDF}" dt="2023-05-08T11:11:55.917" v="840" actId="478"/>
          <ac:spMkLst>
            <pc:docMk/>
            <pc:sldMk cId="2692316020" sldId="2103813197"/>
            <ac:spMk id="421" creationId="{8EC74E1A-32DF-67DA-DCC0-0CF2B5082B06}"/>
          </ac:spMkLst>
        </pc:spChg>
        <pc:spChg chg="add del mod">
          <ac:chgData name="Oleksii Oleksenko" userId="741c46e5-89b3-4b36-8583-21f57a622ef4" providerId="ADAL" clId="{DE3DA5CC-DFB3-414D-B690-D61D41C44BDF}" dt="2023-05-08T11:11:55.917" v="840" actId="478"/>
          <ac:spMkLst>
            <pc:docMk/>
            <pc:sldMk cId="2692316020" sldId="2103813197"/>
            <ac:spMk id="422" creationId="{57C3454F-C944-F4DC-6A07-E7E668CB645B}"/>
          </ac:spMkLst>
        </pc:spChg>
        <pc:spChg chg="add del mod">
          <ac:chgData name="Oleksii Oleksenko" userId="741c46e5-89b3-4b36-8583-21f57a622ef4" providerId="ADAL" clId="{DE3DA5CC-DFB3-414D-B690-D61D41C44BDF}" dt="2023-05-08T11:11:55.917" v="840" actId="478"/>
          <ac:spMkLst>
            <pc:docMk/>
            <pc:sldMk cId="2692316020" sldId="2103813197"/>
            <ac:spMk id="423" creationId="{8A02DE70-09CC-FD57-33E2-CE2559436C34}"/>
          </ac:spMkLst>
        </pc:spChg>
        <pc:spChg chg="add del mod">
          <ac:chgData name="Oleksii Oleksenko" userId="741c46e5-89b3-4b36-8583-21f57a622ef4" providerId="ADAL" clId="{DE3DA5CC-DFB3-414D-B690-D61D41C44BDF}" dt="2023-05-08T11:11:55.917" v="840" actId="478"/>
          <ac:spMkLst>
            <pc:docMk/>
            <pc:sldMk cId="2692316020" sldId="2103813197"/>
            <ac:spMk id="424" creationId="{D4EEF758-1C64-C22F-08E3-73DCB0BC142E}"/>
          </ac:spMkLst>
        </pc:spChg>
        <pc:spChg chg="add del mod">
          <ac:chgData name="Oleksii Oleksenko" userId="741c46e5-89b3-4b36-8583-21f57a622ef4" providerId="ADAL" clId="{DE3DA5CC-DFB3-414D-B690-D61D41C44BDF}" dt="2023-05-08T11:11:55.917" v="840" actId="478"/>
          <ac:spMkLst>
            <pc:docMk/>
            <pc:sldMk cId="2692316020" sldId="2103813197"/>
            <ac:spMk id="425" creationId="{AEF88BF9-8936-25B0-FB10-E5BEC8BBF08A}"/>
          </ac:spMkLst>
        </pc:spChg>
        <pc:spChg chg="add del mod">
          <ac:chgData name="Oleksii Oleksenko" userId="741c46e5-89b3-4b36-8583-21f57a622ef4" providerId="ADAL" clId="{DE3DA5CC-DFB3-414D-B690-D61D41C44BDF}" dt="2023-05-08T11:11:55.917" v="840" actId="478"/>
          <ac:spMkLst>
            <pc:docMk/>
            <pc:sldMk cId="2692316020" sldId="2103813197"/>
            <ac:spMk id="426" creationId="{F57CA4AD-E366-2F66-F495-2F000CD77C4C}"/>
          </ac:spMkLst>
        </pc:spChg>
        <pc:spChg chg="add del mod">
          <ac:chgData name="Oleksii Oleksenko" userId="741c46e5-89b3-4b36-8583-21f57a622ef4" providerId="ADAL" clId="{DE3DA5CC-DFB3-414D-B690-D61D41C44BDF}" dt="2023-05-08T11:11:55.917" v="840" actId="478"/>
          <ac:spMkLst>
            <pc:docMk/>
            <pc:sldMk cId="2692316020" sldId="2103813197"/>
            <ac:spMk id="427" creationId="{7090B70A-A0B6-664A-1078-5905F9C50CCF}"/>
          </ac:spMkLst>
        </pc:spChg>
        <pc:spChg chg="add del mod">
          <ac:chgData name="Oleksii Oleksenko" userId="741c46e5-89b3-4b36-8583-21f57a622ef4" providerId="ADAL" clId="{DE3DA5CC-DFB3-414D-B690-D61D41C44BDF}" dt="2023-05-08T11:11:55.917" v="840" actId="478"/>
          <ac:spMkLst>
            <pc:docMk/>
            <pc:sldMk cId="2692316020" sldId="2103813197"/>
            <ac:spMk id="428" creationId="{F2E35795-131F-237D-5A9F-6A114C0D50B4}"/>
          </ac:spMkLst>
        </pc:spChg>
        <pc:spChg chg="add del mod">
          <ac:chgData name="Oleksii Oleksenko" userId="741c46e5-89b3-4b36-8583-21f57a622ef4" providerId="ADAL" clId="{DE3DA5CC-DFB3-414D-B690-D61D41C44BDF}" dt="2023-05-08T11:11:55.917" v="840" actId="478"/>
          <ac:spMkLst>
            <pc:docMk/>
            <pc:sldMk cId="2692316020" sldId="2103813197"/>
            <ac:spMk id="429" creationId="{90FF55E9-F0BD-17A7-9C14-FE3259CD52B1}"/>
          </ac:spMkLst>
        </pc:spChg>
        <pc:spChg chg="add del mod">
          <ac:chgData name="Oleksii Oleksenko" userId="741c46e5-89b3-4b36-8583-21f57a622ef4" providerId="ADAL" clId="{DE3DA5CC-DFB3-414D-B690-D61D41C44BDF}" dt="2023-05-08T11:11:55.917" v="840" actId="478"/>
          <ac:spMkLst>
            <pc:docMk/>
            <pc:sldMk cId="2692316020" sldId="2103813197"/>
            <ac:spMk id="430" creationId="{A118B784-08A7-8053-7150-8EE97E6CA7CB}"/>
          </ac:spMkLst>
        </pc:spChg>
        <pc:spChg chg="add del mod">
          <ac:chgData name="Oleksii Oleksenko" userId="741c46e5-89b3-4b36-8583-21f57a622ef4" providerId="ADAL" clId="{DE3DA5CC-DFB3-414D-B690-D61D41C44BDF}" dt="2023-05-08T11:11:55.917" v="840" actId="478"/>
          <ac:spMkLst>
            <pc:docMk/>
            <pc:sldMk cId="2692316020" sldId="2103813197"/>
            <ac:spMk id="431" creationId="{4F6A3040-FB0B-7860-570F-BA79324782DB}"/>
          </ac:spMkLst>
        </pc:spChg>
        <pc:spChg chg="add del mod">
          <ac:chgData name="Oleksii Oleksenko" userId="741c46e5-89b3-4b36-8583-21f57a622ef4" providerId="ADAL" clId="{DE3DA5CC-DFB3-414D-B690-D61D41C44BDF}" dt="2023-05-08T11:11:55.917" v="840" actId="478"/>
          <ac:spMkLst>
            <pc:docMk/>
            <pc:sldMk cId="2692316020" sldId="2103813197"/>
            <ac:spMk id="432" creationId="{F8A8247A-87AF-D8F6-FF1F-0D00A6A44303}"/>
          </ac:spMkLst>
        </pc:spChg>
        <pc:spChg chg="add del mod">
          <ac:chgData name="Oleksii Oleksenko" userId="741c46e5-89b3-4b36-8583-21f57a622ef4" providerId="ADAL" clId="{DE3DA5CC-DFB3-414D-B690-D61D41C44BDF}" dt="2023-05-08T11:11:55.917" v="840" actId="478"/>
          <ac:spMkLst>
            <pc:docMk/>
            <pc:sldMk cId="2692316020" sldId="2103813197"/>
            <ac:spMk id="433" creationId="{90960C3A-78EE-9F97-A697-83E179859192}"/>
          </ac:spMkLst>
        </pc:spChg>
        <pc:spChg chg="add del mod">
          <ac:chgData name="Oleksii Oleksenko" userId="741c46e5-89b3-4b36-8583-21f57a622ef4" providerId="ADAL" clId="{DE3DA5CC-DFB3-414D-B690-D61D41C44BDF}" dt="2023-05-08T11:11:55.917" v="840" actId="478"/>
          <ac:spMkLst>
            <pc:docMk/>
            <pc:sldMk cId="2692316020" sldId="2103813197"/>
            <ac:spMk id="434" creationId="{0F5B30D5-3251-A08B-2B3B-57CCED66E7EE}"/>
          </ac:spMkLst>
        </pc:spChg>
        <pc:spChg chg="add del mod">
          <ac:chgData name="Oleksii Oleksenko" userId="741c46e5-89b3-4b36-8583-21f57a622ef4" providerId="ADAL" clId="{DE3DA5CC-DFB3-414D-B690-D61D41C44BDF}" dt="2023-05-08T11:11:55.917" v="840" actId="478"/>
          <ac:spMkLst>
            <pc:docMk/>
            <pc:sldMk cId="2692316020" sldId="2103813197"/>
            <ac:spMk id="435" creationId="{3607699B-78AF-2E7D-6F51-D6C5A042BEE4}"/>
          </ac:spMkLst>
        </pc:spChg>
        <pc:spChg chg="add del mod">
          <ac:chgData name="Oleksii Oleksenko" userId="741c46e5-89b3-4b36-8583-21f57a622ef4" providerId="ADAL" clId="{DE3DA5CC-DFB3-414D-B690-D61D41C44BDF}" dt="2023-05-08T11:11:55.917" v="840" actId="478"/>
          <ac:spMkLst>
            <pc:docMk/>
            <pc:sldMk cId="2692316020" sldId="2103813197"/>
            <ac:spMk id="436" creationId="{AAD2E8D5-EB7B-DC93-D531-D3A9693A646D}"/>
          </ac:spMkLst>
        </pc:spChg>
        <pc:spChg chg="add del mod">
          <ac:chgData name="Oleksii Oleksenko" userId="741c46e5-89b3-4b36-8583-21f57a622ef4" providerId="ADAL" clId="{DE3DA5CC-DFB3-414D-B690-D61D41C44BDF}" dt="2023-05-08T11:11:55.917" v="840" actId="478"/>
          <ac:spMkLst>
            <pc:docMk/>
            <pc:sldMk cId="2692316020" sldId="2103813197"/>
            <ac:spMk id="437" creationId="{705BE89B-3E53-3693-D38C-850B1E5DEAA2}"/>
          </ac:spMkLst>
        </pc:spChg>
        <pc:spChg chg="add del mod">
          <ac:chgData name="Oleksii Oleksenko" userId="741c46e5-89b3-4b36-8583-21f57a622ef4" providerId="ADAL" clId="{DE3DA5CC-DFB3-414D-B690-D61D41C44BDF}" dt="2023-05-08T11:11:55.917" v="840" actId="478"/>
          <ac:spMkLst>
            <pc:docMk/>
            <pc:sldMk cId="2692316020" sldId="2103813197"/>
            <ac:spMk id="438" creationId="{4A48992F-2BAE-A653-E295-FE0E8C335B90}"/>
          </ac:spMkLst>
        </pc:spChg>
        <pc:spChg chg="add del mod">
          <ac:chgData name="Oleksii Oleksenko" userId="741c46e5-89b3-4b36-8583-21f57a622ef4" providerId="ADAL" clId="{DE3DA5CC-DFB3-414D-B690-D61D41C44BDF}" dt="2023-05-08T11:11:55.917" v="840" actId="478"/>
          <ac:spMkLst>
            <pc:docMk/>
            <pc:sldMk cId="2692316020" sldId="2103813197"/>
            <ac:spMk id="439" creationId="{25ACE6FD-3130-4F7D-A8C0-42506D92EF6B}"/>
          </ac:spMkLst>
        </pc:spChg>
        <pc:spChg chg="add del mod">
          <ac:chgData name="Oleksii Oleksenko" userId="741c46e5-89b3-4b36-8583-21f57a622ef4" providerId="ADAL" clId="{DE3DA5CC-DFB3-414D-B690-D61D41C44BDF}" dt="2023-05-08T11:11:55.917" v="840" actId="478"/>
          <ac:spMkLst>
            <pc:docMk/>
            <pc:sldMk cId="2692316020" sldId="2103813197"/>
            <ac:spMk id="440" creationId="{096950FA-143D-D143-901E-9338477292D7}"/>
          </ac:spMkLst>
        </pc:spChg>
        <pc:spChg chg="add del mod">
          <ac:chgData name="Oleksii Oleksenko" userId="741c46e5-89b3-4b36-8583-21f57a622ef4" providerId="ADAL" clId="{DE3DA5CC-DFB3-414D-B690-D61D41C44BDF}" dt="2023-05-08T11:11:55.917" v="840" actId="478"/>
          <ac:spMkLst>
            <pc:docMk/>
            <pc:sldMk cId="2692316020" sldId="2103813197"/>
            <ac:spMk id="441" creationId="{94BB2596-A07C-556C-1F1E-9D9B98C2E8D7}"/>
          </ac:spMkLst>
        </pc:spChg>
        <pc:spChg chg="add del mod">
          <ac:chgData name="Oleksii Oleksenko" userId="741c46e5-89b3-4b36-8583-21f57a622ef4" providerId="ADAL" clId="{DE3DA5CC-DFB3-414D-B690-D61D41C44BDF}" dt="2023-05-08T11:11:55.917" v="840" actId="478"/>
          <ac:spMkLst>
            <pc:docMk/>
            <pc:sldMk cId="2692316020" sldId="2103813197"/>
            <ac:spMk id="442" creationId="{A23B040E-CF74-7A77-784B-C3ACF20B9A0F}"/>
          </ac:spMkLst>
        </pc:spChg>
        <pc:spChg chg="add del mod">
          <ac:chgData name="Oleksii Oleksenko" userId="741c46e5-89b3-4b36-8583-21f57a622ef4" providerId="ADAL" clId="{DE3DA5CC-DFB3-414D-B690-D61D41C44BDF}" dt="2023-05-08T11:11:55.917" v="840" actId="478"/>
          <ac:spMkLst>
            <pc:docMk/>
            <pc:sldMk cId="2692316020" sldId="2103813197"/>
            <ac:spMk id="443" creationId="{992460A0-9F49-FFB5-86C1-26B39F060A5D}"/>
          </ac:spMkLst>
        </pc:spChg>
        <pc:spChg chg="add del mod">
          <ac:chgData name="Oleksii Oleksenko" userId="741c46e5-89b3-4b36-8583-21f57a622ef4" providerId="ADAL" clId="{DE3DA5CC-DFB3-414D-B690-D61D41C44BDF}" dt="2023-05-08T11:11:55.917" v="840" actId="478"/>
          <ac:spMkLst>
            <pc:docMk/>
            <pc:sldMk cId="2692316020" sldId="2103813197"/>
            <ac:spMk id="444" creationId="{4BD9D39F-07FC-4BDC-8383-DE06480395A6}"/>
          </ac:spMkLst>
        </pc:spChg>
        <pc:spChg chg="add del mod">
          <ac:chgData name="Oleksii Oleksenko" userId="741c46e5-89b3-4b36-8583-21f57a622ef4" providerId="ADAL" clId="{DE3DA5CC-DFB3-414D-B690-D61D41C44BDF}" dt="2023-05-08T11:11:55.917" v="840" actId="478"/>
          <ac:spMkLst>
            <pc:docMk/>
            <pc:sldMk cId="2692316020" sldId="2103813197"/>
            <ac:spMk id="445" creationId="{762B49E5-28F7-0E88-784B-12CC6800DEFC}"/>
          </ac:spMkLst>
        </pc:spChg>
        <pc:spChg chg="add del mod">
          <ac:chgData name="Oleksii Oleksenko" userId="741c46e5-89b3-4b36-8583-21f57a622ef4" providerId="ADAL" clId="{DE3DA5CC-DFB3-414D-B690-D61D41C44BDF}" dt="2023-05-08T11:11:55.917" v="840" actId="478"/>
          <ac:spMkLst>
            <pc:docMk/>
            <pc:sldMk cId="2692316020" sldId="2103813197"/>
            <ac:spMk id="446" creationId="{0942315B-FB28-0B36-1743-4503445ABE36}"/>
          </ac:spMkLst>
        </pc:spChg>
        <pc:spChg chg="add del mod">
          <ac:chgData name="Oleksii Oleksenko" userId="741c46e5-89b3-4b36-8583-21f57a622ef4" providerId="ADAL" clId="{DE3DA5CC-DFB3-414D-B690-D61D41C44BDF}" dt="2023-05-08T11:11:55.917" v="840" actId="478"/>
          <ac:spMkLst>
            <pc:docMk/>
            <pc:sldMk cId="2692316020" sldId="2103813197"/>
            <ac:spMk id="447" creationId="{5DB6E97D-9E15-02D3-2444-D9AEFC9F3911}"/>
          </ac:spMkLst>
        </pc:spChg>
        <pc:spChg chg="add del mod">
          <ac:chgData name="Oleksii Oleksenko" userId="741c46e5-89b3-4b36-8583-21f57a622ef4" providerId="ADAL" clId="{DE3DA5CC-DFB3-414D-B690-D61D41C44BDF}" dt="2023-05-08T11:11:55.917" v="840" actId="478"/>
          <ac:spMkLst>
            <pc:docMk/>
            <pc:sldMk cId="2692316020" sldId="2103813197"/>
            <ac:spMk id="448" creationId="{3DAB0AE2-23B8-A7B6-258F-75D4B8C87A22}"/>
          </ac:spMkLst>
        </pc:spChg>
        <pc:spChg chg="add del mod">
          <ac:chgData name="Oleksii Oleksenko" userId="741c46e5-89b3-4b36-8583-21f57a622ef4" providerId="ADAL" clId="{DE3DA5CC-DFB3-414D-B690-D61D41C44BDF}" dt="2023-05-08T11:11:55.917" v="840" actId="478"/>
          <ac:spMkLst>
            <pc:docMk/>
            <pc:sldMk cId="2692316020" sldId="2103813197"/>
            <ac:spMk id="449" creationId="{756D6EAB-7CCE-51ED-0940-BCFB7689C4CB}"/>
          </ac:spMkLst>
        </pc:spChg>
        <pc:spChg chg="add del mod">
          <ac:chgData name="Oleksii Oleksenko" userId="741c46e5-89b3-4b36-8583-21f57a622ef4" providerId="ADAL" clId="{DE3DA5CC-DFB3-414D-B690-D61D41C44BDF}" dt="2023-05-08T11:11:55.917" v="840" actId="478"/>
          <ac:spMkLst>
            <pc:docMk/>
            <pc:sldMk cId="2692316020" sldId="2103813197"/>
            <ac:spMk id="450" creationId="{DC78CA47-8439-90AC-01AB-1A619CC122CC}"/>
          </ac:spMkLst>
        </pc:spChg>
        <pc:spChg chg="add del mod">
          <ac:chgData name="Oleksii Oleksenko" userId="741c46e5-89b3-4b36-8583-21f57a622ef4" providerId="ADAL" clId="{DE3DA5CC-DFB3-414D-B690-D61D41C44BDF}" dt="2023-05-08T11:11:02.634" v="827" actId="478"/>
          <ac:spMkLst>
            <pc:docMk/>
            <pc:sldMk cId="2692316020" sldId="2103813197"/>
            <ac:spMk id="452" creationId="{1BA28CA5-08D8-4278-8AB7-2E52865F0696}"/>
          </ac:spMkLst>
        </pc:spChg>
        <pc:spChg chg="add del mod">
          <ac:chgData name="Oleksii Oleksenko" userId="741c46e5-89b3-4b36-8583-21f57a622ef4" providerId="ADAL" clId="{DE3DA5CC-DFB3-414D-B690-D61D41C44BDF}" dt="2023-05-08T11:11:02.634" v="827" actId="478"/>
          <ac:spMkLst>
            <pc:docMk/>
            <pc:sldMk cId="2692316020" sldId="2103813197"/>
            <ac:spMk id="453" creationId="{B9584E50-EF7D-30F7-432C-E200BE66CB48}"/>
          </ac:spMkLst>
        </pc:spChg>
        <pc:spChg chg="add del mod">
          <ac:chgData name="Oleksii Oleksenko" userId="741c46e5-89b3-4b36-8583-21f57a622ef4" providerId="ADAL" clId="{DE3DA5CC-DFB3-414D-B690-D61D41C44BDF}" dt="2023-05-08T11:11:02.634" v="827" actId="478"/>
          <ac:spMkLst>
            <pc:docMk/>
            <pc:sldMk cId="2692316020" sldId="2103813197"/>
            <ac:spMk id="454" creationId="{93343B91-8B54-F634-BCF8-92CD5A7D40EE}"/>
          </ac:spMkLst>
        </pc:spChg>
        <pc:spChg chg="add del mod">
          <ac:chgData name="Oleksii Oleksenko" userId="741c46e5-89b3-4b36-8583-21f57a622ef4" providerId="ADAL" clId="{DE3DA5CC-DFB3-414D-B690-D61D41C44BDF}" dt="2023-05-08T11:11:02.634" v="827" actId="478"/>
          <ac:spMkLst>
            <pc:docMk/>
            <pc:sldMk cId="2692316020" sldId="2103813197"/>
            <ac:spMk id="455" creationId="{6F8DCBE7-317F-FCBF-BD96-6948D0D499CB}"/>
          </ac:spMkLst>
        </pc:spChg>
        <pc:spChg chg="add del mod">
          <ac:chgData name="Oleksii Oleksenko" userId="741c46e5-89b3-4b36-8583-21f57a622ef4" providerId="ADAL" clId="{DE3DA5CC-DFB3-414D-B690-D61D41C44BDF}" dt="2023-05-08T11:11:02.634" v="827" actId="478"/>
          <ac:spMkLst>
            <pc:docMk/>
            <pc:sldMk cId="2692316020" sldId="2103813197"/>
            <ac:spMk id="456" creationId="{522D9405-A9DE-D39E-D023-8290BBF86DB1}"/>
          </ac:spMkLst>
        </pc:spChg>
        <pc:spChg chg="add del mod">
          <ac:chgData name="Oleksii Oleksenko" userId="741c46e5-89b3-4b36-8583-21f57a622ef4" providerId="ADAL" clId="{DE3DA5CC-DFB3-414D-B690-D61D41C44BDF}" dt="2023-05-08T11:11:02.634" v="827" actId="478"/>
          <ac:spMkLst>
            <pc:docMk/>
            <pc:sldMk cId="2692316020" sldId="2103813197"/>
            <ac:spMk id="457" creationId="{482D45A8-4611-B127-1883-F4D0F7DF97B8}"/>
          </ac:spMkLst>
        </pc:spChg>
        <pc:spChg chg="add del mod">
          <ac:chgData name="Oleksii Oleksenko" userId="741c46e5-89b3-4b36-8583-21f57a622ef4" providerId="ADAL" clId="{DE3DA5CC-DFB3-414D-B690-D61D41C44BDF}" dt="2023-05-08T11:11:02.634" v="827" actId="478"/>
          <ac:spMkLst>
            <pc:docMk/>
            <pc:sldMk cId="2692316020" sldId="2103813197"/>
            <ac:spMk id="458" creationId="{E9B7C09B-BB90-4CDE-B5B5-D2EBE60BE268}"/>
          </ac:spMkLst>
        </pc:spChg>
        <pc:spChg chg="add del mod">
          <ac:chgData name="Oleksii Oleksenko" userId="741c46e5-89b3-4b36-8583-21f57a622ef4" providerId="ADAL" clId="{DE3DA5CC-DFB3-414D-B690-D61D41C44BDF}" dt="2023-05-08T11:11:02.634" v="827" actId="478"/>
          <ac:spMkLst>
            <pc:docMk/>
            <pc:sldMk cId="2692316020" sldId="2103813197"/>
            <ac:spMk id="459" creationId="{E13EBE6E-EFAF-4B5F-5334-33BCF3B1CE37}"/>
          </ac:spMkLst>
        </pc:spChg>
        <pc:spChg chg="add del mod">
          <ac:chgData name="Oleksii Oleksenko" userId="741c46e5-89b3-4b36-8583-21f57a622ef4" providerId="ADAL" clId="{DE3DA5CC-DFB3-414D-B690-D61D41C44BDF}" dt="2023-05-08T11:11:02.634" v="827" actId="478"/>
          <ac:spMkLst>
            <pc:docMk/>
            <pc:sldMk cId="2692316020" sldId="2103813197"/>
            <ac:spMk id="460" creationId="{4A3791E1-1612-8452-5564-77D7B19CD08D}"/>
          </ac:spMkLst>
        </pc:spChg>
        <pc:spChg chg="add del mod">
          <ac:chgData name="Oleksii Oleksenko" userId="741c46e5-89b3-4b36-8583-21f57a622ef4" providerId="ADAL" clId="{DE3DA5CC-DFB3-414D-B690-D61D41C44BDF}" dt="2023-05-08T11:11:02.634" v="827" actId="478"/>
          <ac:spMkLst>
            <pc:docMk/>
            <pc:sldMk cId="2692316020" sldId="2103813197"/>
            <ac:spMk id="461" creationId="{A54FA53B-254F-F5A8-DA56-B354C7277326}"/>
          </ac:spMkLst>
        </pc:spChg>
        <pc:spChg chg="add del mod">
          <ac:chgData name="Oleksii Oleksenko" userId="741c46e5-89b3-4b36-8583-21f57a622ef4" providerId="ADAL" clId="{DE3DA5CC-DFB3-414D-B690-D61D41C44BDF}" dt="2023-05-08T11:11:02.634" v="827" actId="478"/>
          <ac:spMkLst>
            <pc:docMk/>
            <pc:sldMk cId="2692316020" sldId="2103813197"/>
            <ac:spMk id="462" creationId="{E4D5FEF6-D905-0357-9936-32828A1F41C5}"/>
          </ac:spMkLst>
        </pc:spChg>
        <pc:spChg chg="add del mod">
          <ac:chgData name="Oleksii Oleksenko" userId="741c46e5-89b3-4b36-8583-21f57a622ef4" providerId="ADAL" clId="{DE3DA5CC-DFB3-414D-B690-D61D41C44BDF}" dt="2023-05-08T11:11:02.634" v="827" actId="478"/>
          <ac:spMkLst>
            <pc:docMk/>
            <pc:sldMk cId="2692316020" sldId="2103813197"/>
            <ac:spMk id="463" creationId="{B973A8B1-8600-AB13-BE04-5DD00D869AA9}"/>
          </ac:spMkLst>
        </pc:spChg>
        <pc:spChg chg="add del mod">
          <ac:chgData name="Oleksii Oleksenko" userId="741c46e5-89b3-4b36-8583-21f57a622ef4" providerId="ADAL" clId="{DE3DA5CC-DFB3-414D-B690-D61D41C44BDF}" dt="2023-05-08T11:11:02.634" v="827" actId="478"/>
          <ac:spMkLst>
            <pc:docMk/>
            <pc:sldMk cId="2692316020" sldId="2103813197"/>
            <ac:spMk id="464" creationId="{906312DE-E517-7C7B-FDE9-F2E3478EC05D}"/>
          </ac:spMkLst>
        </pc:spChg>
        <pc:spChg chg="add del mod">
          <ac:chgData name="Oleksii Oleksenko" userId="741c46e5-89b3-4b36-8583-21f57a622ef4" providerId="ADAL" clId="{DE3DA5CC-DFB3-414D-B690-D61D41C44BDF}" dt="2023-05-08T11:11:02.634" v="827" actId="478"/>
          <ac:spMkLst>
            <pc:docMk/>
            <pc:sldMk cId="2692316020" sldId="2103813197"/>
            <ac:spMk id="465" creationId="{A36AC6F1-B4EE-0ABF-91B2-71682FA74DF1}"/>
          </ac:spMkLst>
        </pc:spChg>
        <pc:spChg chg="add del mod">
          <ac:chgData name="Oleksii Oleksenko" userId="741c46e5-89b3-4b36-8583-21f57a622ef4" providerId="ADAL" clId="{DE3DA5CC-DFB3-414D-B690-D61D41C44BDF}" dt="2023-05-08T11:11:02.634" v="827" actId="478"/>
          <ac:spMkLst>
            <pc:docMk/>
            <pc:sldMk cId="2692316020" sldId="2103813197"/>
            <ac:spMk id="466" creationId="{570D0CED-5E58-8D51-903B-D4007A47DDDF}"/>
          </ac:spMkLst>
        </pc:spChg>
        <pc:spChg chg="add del mod">
          <ac:chgData name="Oleksii Oleksenko" userId="741c46e5-89b3-4b36-8583-21f57a622ef4" providerId="ADAL" clId="{DE3DA5CC-DFB3-414D-B690-D61D41C44BDF}" dt="2023-05-08T11:11:02.634" v="827" actId="478"/>
          <ac:spMkLst>
            <pc:docMk/>
            <pc:sldMk cId="2692316020" sldId="2103813197"/>
            <ac:spMk id="467" creationId="{657E91F7-AED9-61F9-D332-A1495912BC63}"/>
          </ac:spMkLst>
        </pc:spChg>
        <pc:spChg chg="add del mod">
          <ac:chgData name="Oleksii Oleksenko" userId="741c46e5-89b3-4b36-8583-21f57a622ef4" providerId="ADAL" clId="{DE3DA5CC-DFB3-414D-B690-D61D41C44BDF}" dt="2023-05-08T11:11:02.634" v="827" actId="478"/>
          <ac:spMkLst>
            <pc:docMk/>
            <pc:sldMk cId="2692316020" sldId="2103813197"/>
            <ac:spMk id="468" creationId="{DD201FE4-4953-B7E3-D5AD-9EFB2991D267}"/>
          </ac:spMkLst>
        </pc:spChg>
        <pc:spChg chg="add del mod">
          <ac:chgData name="Oleksii Oleksenko" userId="741c46e5-89b3-4b36-8583-21f57a622ef4" providerId="ADAL" clId="{DE3DA5CC-DFB3-414D-B690-D61D41C44BDF}" dt="2023-05-08T11:11:02.634" v="827" actId="478"/>
          <ac:spMkLst>
            <pc:docMk/>
            <pc:sldMk cId="2692316020" sldId="2103813197"/>
            <ac:spMk id="469" creationId="{F8857C01-DBF1-AD21-E4A4-287AA8E67E96}"/>
          </ac:spMkLst>
        </pc:spChg>
        <pc:spChg chg="add del mod">
          <ac:chgData name="Oleksii Oleksenko" userId="741c46e5-89b3-4b36-8583-21f57a622ef4" providerId="ADAL" clId="{DE3DA5CC-DFB3-414D-B690-D61D41C44BDF}" dt="2023-05-08T11:11:02.634" v="827" actId="478"/>
          <ac:spMkLst>
            <pc:docMk/>
            <pc:sldMk cId="2692316020" sldId="2103813197"/>
            <ac:spMk id="470" creationId="{760DF79A-C229-6C91-E088-4AA1D0026210}"/>
          </ac:spMkLst>
        </pc:spChg>
        <pc:spChg chg="add del mod">
          <ac:chgData name="Oleksii Oleksenko" userId="741c46e5-89b3-4b36-8583-21f57a622ef4" providerId="ADAL" clId="{DE3DA5CC-DFB3-414D-B690-D61D41C44BDF}" dt="2023-05-08T11:11:02.634" v="827" actId="478"/>
          <ac:spMkLst>
            <pc:docMk/>
            <pc:sldMk cId="2692316020" sldId="2103813197"/>
            <ac:spMk id="471" creationId="{B01B9805-DDF7-AF64-B8F6-E7C24068EF29}"/>
          </ac:spMkLst>
        </pc:spChg>
        <pc:spChg chg="add del mod">
          <ac:chgData name="Oleksii Oleksenko" userId="741c46e5-89b3-4b36-8583-21f57a622ef4" providerId="ADAL" clId="{DE3DA5CC-DFB3-414D-B690-D61D41C44BDF}" dt="2023-05-08T11:11:02.634" v="827" actId="478"/>
          <ac:spMkLst>
            <pc:docMk/>
            <pc:sldMk cId="2692316020" sldId="2103813197"/>
            <ac:spMk id="472" creationId="{0B6650E9-3FE3-F822-C395-70AEC4FC8830}"/>
          </ac:spMkLst>
        </pc:spChg>
        <pc:spChg chg="add del mod">
          <ac:chgData name="Oleksii Oleksenko" userId="741c46e5-89b3-4b36-8583-21f57a622ef4" providerId="ADAL" clId="{DE3DA5CC-DFB3-414D-B690-D61D41C44BDF}" dt="2023-05-08T11:11:02.634" v="827" actId="478"/>
          <ac:spMkLst>
            <pc:docMk/>
            <pc:sldMk cId="2692316020" sldId="2103813197"/>
            <ac:spMk id="473" creationId="{42DEEEAF-C4FA-6F94-0182-D435CA38DD32}"/>
          </ac:spMkLst>
        </pc:spChg>
        <pc:spChg chg="add del mod">
          <ac:chgData name="Oleksii Oleksenko" userId="741c46e5-89b3-4b36-8583-21f57a622ef4" providerId="ADAL" clId="{DE3DA5CC-DFB3-414D-B690-D61D41C44BDF}" dt="2023-05-08T11:11:02.634" v="827" actId="478"/>
          <ac:spMkLst>
            <pc:docMk/>
            <pc:sldMk cId="2692316020" sldId="2103813197"/>
            <ac:spMk id="474" creationId="{3BB61C6B-0C58-238D-EE46-80AEA68A25B8}"/>
          </ac:spMkLst>
        </pc:spChg>
        <pc:spChg chg="add del mod">
          <ac:chgData name="Oleksii Oleksenko" userId="741c46e5-89b3-4b36-8583-21f57a622ef4" providerId="ADAL" clId="{DE3DA5CC-DFB3-414D-B690-D61D41C44BDF}" dt="2023-05-08T11:11:02.634" v="827" actId="478"/>
          <ac:spMkLst>
            <pc:docMk/>
            <pc:sldMk cId="2692316020" sldId="2103813197"/>
            <ac:spMk id="475" creationId="{8167C178-8A97-598F-D366-A10C138107AA}"/>
          </ac:spMkLst>
        </pc:spChg>
        <pc:spChg chg="add del mod">
          <ac:chgData name="Oleksii Oleksenko" userId="741c46e5-89b3-4b36-8583-21f57a622ef4" providerId="ADAL" clId="{DE3DA5CC-DFB3-414D-B690-D61D41C44BDF}" dt="2023-05-08T11:11:02.634" v="827" actId="478"/>
          <ac:spMkLst>
            <pc:docMk/>
            <pc:sldMk cId="2692316020" sldId="2103813197"/>
            <ac:spMk id="476" creationId="{91EBE649-18E7-CEA4-89D8-2B5C9BC518DB}"/>
          </ac:spMkLst>
        </pc:spChg>
        <pc:spChg chg="add del mod">
          <ac:chgData name="Oleksii Oleksenko" userId="741c46e5-89b3-4b36-8583-21f57a622ef4" providerId="ADAL" clId="{DE3DA5CC-DFB3-414D-B690-D61D41C44BDF}" dt="2023-05-08T11:11:02.634" v="827" actId="478"/>
          <ac:spMkLst>
            <pc:docMk/>
            <pc:sldMk cId="2692316020" sldId="2103813197"/>
            <ac:spMk id="477" creationId="{130CF34B-332C-A037-787F-9EFFC080B62D}"/>
          </ac:spMkLst>
        </pc:spChg>
        <pc:spChg chg="add del mod">
          <ac:chgData name="Oleksii Oleksenko" userId="741c46e5-89b3-4b36-8583-21f57a622ef4" providerId="ADAL" clId="{DE3DA5CC-DFB3-414D-B690-D61D41C44BDF}" dt="2023-05-08T11:11:02.634" v="827" actId="478"/>
          <ac:spMkLst>
            <pc:docMk/>
            <pc:sldMk cId="2692316020" sldId="2103813197"/>
            <ac:spMk id="478" creationId="{1D7578DA-A78C-A11D-A695-CC5ECF36412E}"/>
          </ac:spMkLst>
        </pc:spChg>
        <pc:spChg chg="add del mod">
          <ac:chgData name="Oleksii Oleksenko" userId="741c46e5-89b3-4b36-8583-21f57a622ef4" providerId="ADAL" clId="{DE3DA5CC-DFB3-414D-B690-D61D41C44BDF}" dt="2023-05-08T11:11:02.634" v="827" actId="478"/>
          <ac:spMkLst>
            <pc:docMk/>
            <pc:sldMk cId="2692316020" sldId="2103813197"/>
            <ac:spMk id="479" creationId="{D79A80BB-6FCC-75D3-59BF-80309946031C}"/>
          </ac:spMkLst>
        </pc:spChg>
        <pc:spChg chg="add del mod">
          <ac:chgData name="Oleksii Oleksenko" userId="741c46e5-89b3-4b36-8583-21f57a622ef4" providerId="ADAL" clId="{DE3DA5CC-DFB3-414D-B690-D61D41C44BDF}" dt="2023-05-08T11:11:02.634" v="827" actId="478"/>
          <ac:spMkLst>
            <pc:docMk/>
            <pc:sldMk cId="2692316020" sldId="2103813197"/>
            <ac:spMk id="480" creationId="{533C6385-1FB3-C3D0-D8FD-FBCBB1E48D5E}"/>
          </ac:spMkLst>
        </pc:spChg>
        <pc:spChg chg="add del mod">
          <ac:chgData name="Oleksii Oleksenko" userId="741c46e5-89b3-4b36-8583-21f57a622ef4" providerId="ADAL" clId="{DE3DA5CC-DFB3-414D-B690-D61D41C44BDF}" dt="2023-05-08T11:11:02.634" v="827" actId="478"/>
          <ac:spMkLst>
            <pc:docMk/>
            <pc:sldMk cId="2692316020" sldId="2103813197"/>
            <ac:spMk id="481" creationId="{6AF1E980-E3AD-8565-EBE0-3ED17B5CD624}"/>
          </ac:spMkLst>
        </pc:spChg>
        <pc:spChg chg="add del mod">
          <ac:chgData name="Oleksii Oleksenko" userId="741c46e5-89b3-4b36-8583-21f57a622ef4" providerId="ADAL" clId="{DE3DA5CC-DFB3-414D-B690-D61D41C44BDF}" dt="2023-05-08T11:11:02.634" v="827" actId="478"/>
          <ac:spMkLst>
            <pc:docMk/>
            <pc:sldMk cId="2692316020" sldId="2103813197"/>
            <ac:spMk id="482" creationId="{8895159F-011E-A064-8311-1573E936DC2E}"/>
          </ac:spMkLst>
        </pc:spChg>
        <pc:spChg chg="add del mod">
          <ac:chgData name="Oleksii Oleksenko" userId="741c46e5-89b3-4b36-8583-21f57a622ef4" providerId="ADAL" clId="{DE3DA5CC-DFB3-414D-B690-D61D41C44BDF}" dt="2023-05-08T11:11:02.634" v="827" actId="478"/>
          <ac:spMkLst>
            <pc:docMk/>
            <pc:sldMk cId="2692316020" sldId="2103813197"/>
            <ac:spMk id="483" creationId="{6025537C-B408-DB2F-CFC3-3203DAA1AF9E}"/>
          </ac:spMkLst>
        </pc:spChg>
        <pc:spChg chg="add del mod">
          <ac:chgData name="Oleksii Oleksenko" userId="741c46e5-89b3-4b36-8583-21f57a622ef4" providerId="ADAL" clId="{DE3DA5CC-DFB3-414D-B690-D61D41C44BDF}" dt="2023-05-08T11:11:02.634" v="827" actId="478"/>
          <ac:spMkLst>
            <pc:docMk/>
            <pc:sldMk cId="2692316020" sldId="2103813197"/>
            <ac:spMk id="484" creationId="{A863203C-28A5-5E94-CA0A-0D7B08BCD585}"/>
          </ac:spMkLst>
        </pc:spChg>
        <pc:spChg chg="add del mod">
          <ac:chgData name="Oleksii Oleksenko" userId="741c46e5-89b3-4b36-8583-21f57a622ef4" providerId="ADAL" clId="{DE3DA5CC-DFB3-414D-B690-D61D41C44BDF}" dt="2023-05-08T11:11:02.634" v="827" actId="478"/>
          <ac:spMkLst>
            <pc:docMk/>
            <pc:sldMk cId="2692316020" sldId="2103813197"/>
            <ac:spMk id="485" creationId="{3F03E686-262D-961C-1EF0-4EE91D86D36A}"/>
          </ac:spMkLst>
        </pc:spChg>
        <pc:spChg chg="add del mod">
          <ac:chgData name="Oleksii Oleksenko" userId="741c46e5-89b3-4b36-8583-21f57a622ef4" providerId="ADAL" clId="{DE3DA5CC-DFB3-414D-B690-D61D41C44BDF}" dt="2023-05-08T11:11:02.634" v="827" actId="478"/>
          <ac:spMkLst>
            <pc:docMk/>
            <pc:sldMk cId="2692316020" sldId="2103813197"/>
            <ac:spMk id="486" creationId="{F2A7D6EF-0E21-60E3-0987-68A162ACD7C8}"/>
          </ac:spMkLst>
        </pc:spChg>
        <pc:spChg chg="add del mod">
          <ac:chgData name="Oleksii Oleksenko" userId="741c46e5-89b3-4b36-8583-21f57a622ef4" providerId="ADAL" clId="{DE3DA5CC-DFB3-414D-B690-D61D41C44BDF}" dt="2023-05-08T11:11:02.634" v="827" actId="478"/>
          <ac:spMkLst>
            <pc:docMk/>
            <pc:sldMk cId="2692316020" sldId="2103813197"/>
            <ac:spMk id="487" creationId="{C5216A1F-6D3B-AF7C-2913-F16D6B7B4950}"/>
          </ac:spMkLst>
        </pc:spChg>
        <pc:spChg chg="add del mod">
          <ac:chgData name="Oleksii Oleksenko" userId="741c46e5-89b3-4b36-8583-21f57a622ef4" providerId="ADAL" clId="{DE3DA5CC-DFB3-414D-B690-D61D41C44BDF}" dt="2023-05-08T11:11:02.634" v="827" actId="478"/>
          <ac:spMkLst>
            <pc:docMk/>
            <pc:sldMk cId="2692316020" sldId="2103813197"/>
            <ac:spMk id="488" creationId="{1454091D-49CC-2B77-888B-5BBA40D7ADEA}"/>
          </ac:spMkLst>
        </pc:spChg>
        <pc:spChg chg="add del mod">
          <ac:chgData name="Oleksii Oleksenko" userId="741c46e5-89b3-4b36-8583-21f57a622ef4" providerId="ADAL" clId="{DE3DA5CC-DFB3-414D-B690-D61D41C44BDF}" dt="2023-05-08T11:11:02.634" v="827" actId="478"/>
          <ac:spMkLst>
            <pc:docMk/>
            <pc:sldMk cId="2692316020" sldId="2103813197"/>
            <ac:spMk id="489" creationId="{9A6C0197-A441-6FD1-9264-418951DAB39E}"/>
          </ac:spMkLst>
        </pc:spChg>
        <pc:spChg chg="add del mod">
          <ac:chgData name="Oleksii Oleksenko" userId="741c46e5-89b3-4b36-8583-21f57a622ef4" providerId="ADAL" clId="{DE3DA5CC-DFB3-414D-B690-D61D41C44BDF}" dt="2023-05-08T11:11:02.634" v="827" actId="478"/>
          <ac:spMkLst>
            <pc:docMk/>
            <pc:sldMk cId="2692316020" sldId="2103813197"/>
            <ac:spMk id="490" creationId="{D1735003-D772-CDC0-AC8B-D694B37A0FEA}"/>
          </ac:spMkLst>
        </pc:spChg>
        <pc:spChg chg="add del mod">
          <ac:chgData name="Oleksii Oleksenko" userId="741c46e5-89b3-4b36-8583-21f57a622ef4" providerId="ADAL" clId="{DE3DA5CC-DFB3-414D-B690-D61D41C44BDF}" dt="2023-05-08T11:15:54.804" v="1070" actId="478"/>
          <ac:spMkLst>
            <pc:docMk/>
            <pc:sldMk cId="2692316020" sldId="2103813197"/>
            <ac:spMk id="492" creationId="{987195E7-E1B7-5C51-9A73-9A1DE4077BAC}"/>
          </ac:spMkLst>
        </pc:spChg>
        <pc:spChg chg="add del mod">
          <ac:chgData name="Oleksii Oleksenko" userId="741c46e5-89b3-4b36-8583-21f57a622ef4" providerId="ADAL" clId="{DE3DA5CC-DFB3-414D-B690-D61D41C44BDF}" dt="2023-05-08T11:15:52.915" v="1069" actId="478"/>
          <ac:spMkLst>
            <pc:docMk/>
            <pc:sldMk cId="2692316020" sldId="2103813197"/>
            <ac:spMk id="493" creationId="{5B330DBC-280B-9A6D-FAED-FBA7EAB8F035}"/>
          </ac:spMkLst>
        </pc:spChg>
        <pc:spChg chg="add del mod">
          <ac:chgData name="Oleksii Oleksenko" userId="741c46e5-89b3-4b36-8583-21f57a622ef4" providerId="ADAL" clId="{DE3DA5CC-DFB3-414D-B690-D61D41C44BDF}" dt="2023-05-08T11:15:52.219" v="1068" actId="478"/>
          <ac:spMkLst>
            <pc:docMk/>
            <pc:sldMk cId="2692316020" sldId="2103813197"/>
            <ac:spMk id="494" creationId="{443C4208-354F-6952-E830-470DE38E1DFB}"/>
          </ac:spMkLst>
        </pc:spChg>
        <pc:spChg chg="add del mod">
          <ac:chgData name="Oleksii Oleksenko" userId="741c46e5-89b3-4b36-8583-21f57a622ef4" providerId="ADAL" clId="{DE3DA5CC-DFB3-414D-B690-D61D41C44BDF}" dt="2023-05-08T11:14:51.310" v="1061" actId="478"/>
          <ac:spMkLst>
            <pc:docMk/>
            <pc:sldMk cId="2692316020" sldId="2103813197"/>
            <ac:spMk id="495" creationId="{2D86D3E4-14AE-5322-9300-21E755FA66E1}"/>
          </ac:spMkLst>
        </pc:spChg>
        <pc:spChg chg="add mod">
          <ac:chgData name="Oleksii Oleksenko" userId="741c46e5-89b3-4b36-8583-21f57a622ef4" providerId="ADAL" clId="{DE3DA5CC-DFB3-414D-B690-D61D41C44BDF}" dt="2023-05-08T11:22:19.353" v="1145" actId="20577"/>
          <ac:spMkLst>
            <pc:docMk/>
            <pc:sldMk cId="2692316020" sldId="2103813197"/>
            <ac:spMk id="500" creationId="{67D7635E-5C25-0CC8-C0C6-D606B46368D1}"/>
          </ac:spMkLst>
        </pc:spChg>
        <pc:spChg chg="add mod">
          <ac:chgData name="Oleksii Oleksenko" userId="741c46e5-89b3-4b36-8583-21f57a622ef4" providerId="ADAL" clId="{DE3DA5CC-DFB3-414D-B690-D61D41C44BDF}" dt="2023-05-08T11:20:18.481" v="1135" actId="1076"/>
          <ac:spMkLst>
            <pc:docMk/>
            <pc:sldMk cId="2692316020" sldId="2103813197"/>
            <ac:spMk id="501" creationId="{B27E96FE-D93E-C1A9-3F77-ABE5908270A1}"/>
          </ac:spMkLst>
        </pc:spChg>
        <pc:spChg chg="add mod">
          <ac:chgData name="Oleksii Oleksenko" userId="741c46e5-89b3-4b36-8583-21f57a622ef4" providerId="ADAL" clId="{DE3DA5CC-DFB3-414D-B690-D61D41C44BDF}" dt="2023-05-08T11:22:15.739" v="1143" actId="20577"/>
          <ac:spMkLst>
            <pc:docMk/>
            <pc:sldMk cId="2692316020" sldId="2103813197"/>
            <ac:spMk id="502" creationId="{4C50EC57-ECBD-5670-0570-F309F4943F33}"/>
          </ac:spMkLst>
        </pc:spChg>
        <pc:spChg chg="add mod">
          <ac:chgData name="Oleksii Oleksenko" userId="741c46e5-89b3-4b36-8583-21f57a622ef4" providerId="ADAL" clId="{DE3DA5CC-DFB3-414D-B690-D61D41C44BDF}" dt="2023-05-08T11:19:41.424" v="1132" actId="14100"/>
          <ac:spMkLst>
            <pc:docMk/>
            <pc:sldMk cId="2692316020" sldId="2103813197"/>
            <ac:spMk id="503" creationId="{3DF66948-B567-5AC6-0BCA-CAD2676B9ECA}"/>
          </ac:spMkLst>
        </pc:spChg>
        <pc:picChg chg="add del mod">
          <ac:chgData name="Oleksii Oleksenko" userId="741c46e5-89b3-4b36-8583-21f57a622ef4" providerId="ADAL" clId="{DE3DA5CC-DFB3-414D-B690-D61D41C44BDF}" dt="2023-05-08T11:02:13.480" v="555" actId="478"/>
          <ac:picMkLst>
            <pc:docMk/>
            <pc:sldMk cId="2692316020" sldId="2103813197"/>
            <ac:picMk id="42" creationId="{9FB49A37-1E35-8401-0921-BA6C049901D1}"/>
          </ac:picMkLst>
        </pc:picChg>
        <pc:picChg chg="add del mod">
          <ac:chgData name="Oleksii Oleksenko" userId="741c46e5-89b3-4b36-8583-21f57a622ef4" providerId="ADAL" clId="{DE3DA5CC-DFB3-414D-B690-D61D41C44BDF}" dt="2023-05-08T11:02:19.512" v="556" actId="478"/>
          <ac:picMkLst>
            <pc:docMk/>
            <pc:sldMk cId="2692316020" sldId="2103813197"/>
            <ac:picMk id="100" creationId="{7735746A-B74A-A956-3682-FC4D741BB217}"/>
          </ac:picMkLst>
        </pc:picChg>
        <pc:cxnChg chg="add del mod ord">
          <ac:chgData name="Oleksii Oleksenko" userId="741c46e5-89b3-4b36-8583-21f57a622ef4" providerId="ADAL" clId="{DE3DA5CC-DFB3-414D-B690-D61D41C44BDF}" dt="2023-05-08T11:19:17.298" v="1126" actId="478"/>
          <ac:cxnSpMkLst>
            <pc:docMk/>
            <pc:sldMk cId="2692316020" sldId="2103813197"/>
            <ac:cxnSpMk id="44" creationId="{1F1FC1C3-10E7-2B98-00EF-EABA5C9B3855}"/>
          </ac:cxnSpMkLst>
        </pc:cxnChg>
        <pc:cxnChg chg="add del mod ord">
          <ac:chgData name="Oleksii Oleksenko" userId="741c46e5-89b3-4b36-8583-21f57a622ef4" providerId="ADAL" clId="{DE3DA5CC-DFB3-414D-B690-D61D41C44BDF}" dt="2023-05-08T11:02:13.480" v="555" actId="478"/>
          <ac:cxnSpMkLst>
            <pc:docMk/>
            <pc:sldMk cId="2692316020" sldId="2103813197"/>
            <ac:cxnSpMk id="45" creationId="{DBD0FB28-219A-A699-87A4-D7875F4AC895}"/>
          </ac:cxnSpMkLst>
        </pc:cxnChg>
        <pc:cxnChg chg="add del mod">
          <ac:chgData name="Oleksii Oleksenko" userId="741c46e5-89b3-4b36-8583-21f57a622ef4" providerId="ADAL" clId="{DE3DA5CC-DFB3-414D-B690-D61D41C44BDF}" dt="2023-05-08T11:02:21.638" v="557" actId="478"/>
          <ac:cxnSpMkLst>
            <pc:docMk/>
            <pc:sldMk cId="2692316020" sldId="2103813197"/>
            <ac:cxnSpMk id="134" creationId="{ECB6C9E2-094E-E01B-5339-7E966310C8F2}"/>
          </ac:cxnSpMkLst>
        </pc:cxnChg>
        <pc:cxnChg chg="add del mod">
          <ac:chgData name="Oleksii Oleksenko" userId="741c46e5-89b3-4b36-8583-21f57a622ef4" providerId="ADAL" clId="{DE3DA5CC-DFB3-414D-B690-D61D41C44BDF}" dt="2023-05-08T11:03:56.097" v="650" actId="478"/>
          <ac:cxnSpMkLst>
            <pc:docMk/>
            <pc:sldMk cId="2692316020" sldId="2103813197"/>
            <ac:cxnSpMk id="135" creationId="{CF5FB939-07D5-EC2F-A5DB-B9EC9F850646}"/>
          </ac:cxnSpMkLst>
        </pc:cxnChg>
        <pc:cxnChg chg="add del mod">
          <ac:chgData name="Oleksii Oleksenko" userId="741c46e5-89b3-4b36-8583-21f57a622ef4" providerId="ADAL" clId="{DE3DA5CC-DFB3-414D-B690-D61D41C44BDF}" dt="2023-05-08T11:04:10.883" v="657"/>
          <ac:cxnSpMkLst>
            <pc:docMk/>
            <pc:sldMk cId="2692316020" sldId="2103813197"/>
            <ac:cxnSpMk id="172" creationId="{2F24CCB0-0213-AE38-1F11-2492A76900D8}"/>
          </ac:cxnSpMkLst>
        </pc:cxnChg>
        <pc:cxnChg chg="add del mod">
          <ac:chgData name="Oleksii Oleksenko" userId="741c46e5-89b3-4b36-8583-21f57a622ef4" providerId="ADAL" clId="{DE3DA5CC-DFB3-414D-B690-D61D41C44BDF}" dt="2023-05-08T11:07:07.041" v="733" actId="478"/>
          <ac:cxnSpMkLst>
            <pc:docMk/>
            <pc:sldMk cId="2692316020" sldId="2103813197"/>
            <ac:cxnSpMk id="208" creationId="{5E5B8149-D8E8-8919-8CBB-FC1F62D0D054}"/>
          </ac:cxnSpMkLst>
        </pc:cxnChg>
        <pc:cxnChg chg="add del mod">
          <ac:chgData name="Oleksii Oleksenko" userId="741c46e5-89b3-4b36-8583-21f57a622ef4" providerId="ADAL" clId="{DE3DA5CC-DFB3-414D-B690-D61D41C44BDF}" dt="2023-05-08T11:07:28.162" v="738" actId="478"/>
          <ac:cxnSpMkLst>
            <pc:docMk/>
            <pc:sldMk cId="2692316020" sldId="2103813197"/>
            <ac:cxnSpMk id="249" creationId="{AACB305B-D0FA-57B0-8C9C-5DBBC50B1A80}"/>
          </ac:cxnSpMkLst>
        </pc:cxnChg>
        <pc:cxnChg chg="add del mod">
          <ac:chgData name="Oleksii Oleksenko" userId="741c46e5-89b3-4b36-8583-21f57a622ef4" providerId="ADAL" clId="{DE3DA5CC-DFB3-414D-B690-D61D41C44BDF}" dt="2023-05-08T11:08:20.264" v="785" actId="478"/>
          <ac:cxnSpMkLst>
            <pc:docMk/>
            <pc:sldMk cId="2692316020" sldId="2103813197"/>
            <ac:cxnSpMk id="289" creationId="{73BBB55D-FEB7-58ED-A3C4-C4D8A89F50D0}"/>
          </ac:cxnSpMkLst>
        </pc:cxnChg>
        <pc:cxnChg chg="add del mod">
          <ac:chgData name="Oleksii Oleksenko" userId="741c46e5-89b3-4b36-8583-21f57a622ef4" providerId="ADAL" clId="{DE3DA5CC-DFB3-414D-B690-D61D41C44BDF}" dt="2023-05-08T11:08:18.264" v="783"/>
          <ac:cxnSpMkLst>
            <pc:docMk/>
            <pc:sldMk cId="2692316020" sldId="2103813197"/>
            <ac:cxnSpMk id="328" creationId="{F448007A-7BC2-FD57-CB48-27CFDC675B9D}"/>
          </ac:cxnSpMkLst>
        </pc:cxnChg>
        <pc:cxnChg chg="add del mod">
          <ac:chgData name="Oleksii Oleksenko" userId="741c46e5-89b3-4b36-8583-21f57a622ef4" providerId="ADAL" clId="{DE3DA5CC-DFB3-414D-B690-D61D41C44BDF}" dt="2023-05-08T11:10:43.942" v="822" actId="478"/>
          <ac:cxnSpMkLst>
            <pc:docMk/>
            <pc:sldMk cId="2692316020" sldId="2103813197"/>
            <ac:cxnSpMk id="368" creationId="{5EBE92CF-5356-922F-EB4E-EBD219E3DC45}"/>
          </ac:cxnSpMkLst>
        </pc:cxnChg>
        <pc:cxnChg chg="add del mod">
          <ac:chgData name="Oleksii Oleksenko" userId="741c46e5-89b3-4b36-8583-21f57a622ef4" providerId="ADAL" clId="{DE3DA5CC-DFB3-414D-B690-D61D41C44BDF}" dt="2023-05-08T11:09:22.309" v="791" actId="478"/>
          <ac:cxnSpMkLst>
            <pc:docMk/>
            <pc:sldMk cId="2692316020" sldId="2103813197"/>
            <ac:cxnSpMk id="408" creationId="{09A11D2A-70CA-EED9-1268-C3F1E69E62A0}"/>
          </ac:cxnSpMkLst>
        </pc:cxnChg>
        <pc:cxnChg chg="add del mod">
          <ac:chgData name="Oleksii Oleksenko" userId="741c46e5-89b3-4b36-8583-21f57a622ef4" providerId="ADAL" clId="{DE3DA5CC-DFB3-414D-B690-D61D41C44BDF}" dt="2023-05-08T11:11:55.917" v="840" actId="478"/>
          <ac:cxnSpMkLst>
            <pc:docMk/>
            <pc:sldMk cId="2692316020" sldId="2103813197"/>
            <ac:cxnSpMk id="451" creationId="{E07AB0A5-332A-140B-29EF-E792C8B030D5}"/>
          </ac:cxnSpMkLst>
        </pc:cxnChg>
        <pc:cxnChg chg="add del mod">
          <ac:chgData name="Oleksii Oleksenko" userId="741c46e5-89b3-4b36-8583-21f57a622ef4" providerId="ADAL" clId="{DE3DA5CC-DFB3-414D-B690-D61D41C44BDF}" dt="2023-05-08T11:11:02.634" v="827" actId="478"/>
          <ac:cxnSpMkLst>
            <pc:docMk/>
            <pc:sldMk cId="2692316020" sldId="2103813197"/>
            <ac:cxnSpMk id="491" creationId="{7F5EE1A3-2186-DE7C-421D-C099F1BF7B06}"/>
          </ac:cxnSpMkLst>
        </pc:cxnChg>
        <pc:cxnChg chg="add del mod">
          <ac:chgData name="Oleksii Oleksenko" userId="741c46e5-89b3-4b36-8583-21f57a622ef4" providerId="ADAL" clId="{DE3DA5CC-DFB3-414D-B690-D61D41C44BDF}" dt="2023-05-08T11:17:22.597" v="1092" actId="478"/>
          <ac:cxnSpMkLst>
            <pc:docMk/>
            <pc:sldMk cId="2692316020" sldId="2103813197"/>
            <ac:cxnSpMk id="496" creationId="{28DD6968-C025-80B5-3A92-F2FBBFC0164E}"/>
          </ac:cxnSpMkLst>
        </pc:cxnChg>
        <pc:cxnChg chg="add del mod">
          <ac:chgData name="Oleksii Oleksenko" userId="741c46e5-89b3-4b36-8583-21f57a622ef4" providerId="ADAL" clId="{DE3DA5CC-DFB3-414D-B690-D61D41C44BDF}" dt="2023-05-08T11:20:13.488" v="1134" actId="478"/>
          <ac:cxnSpMkLst>
            <pc:docMk/>
            <pc:sldMk cId="2692316020" sldId="2103813197"/>
            <ac:cxnSpMk id="505" creationId="{471661E3-ACEC-ED8F-AD6D-F0D798D31CA0}"/>
          </ac:cxnSpMkLst>
        </pc:cxnChg>
      </pc:sldChg>
      <pc:sldChg chg="addSp modSp mod modNotesTx">
        <pc:chgData name="Oleksii Oleksenko" userId="741c46e5-89b3-4b36-8583-21f57a622ef4" providerId="ADAL" clId="{DE3DA5CC-DFB3-414D-B690-D61D41C44BDF}" dt="2023-05-22T12:56:32.298" v="5135" actId="6549"/>
        <pc:sldMkLst>
          <pc:docMk/>
          <pc:sldMk cId="3277669842" sldId="2103813198"/>
        </pc:sldMkLst>
        <pc:spChg chg="add mod">
          <ac:chgData name="Oleksii Oleksenko" userId="741c46e5-89b3-4b36-8583-21f57a622ef4" providerId="ADAL" clId="{DE3DA5CC-DFB3-414D-B690-D61D41C44BDF}" dt="2023-05-08T12:41:11.915" v="2813" actId="1076"/>
          <ac:spMkLst>
            <pc:docMk/>
            <pc:sldMk cId="3277669842" sldId="2103813198"/>
            <ac:spMk id="3" creationId="{9045C6E2-191C-8EF1-F7D1-15BB45A90145}"/>
          </ac:spMkLst>
        </pc:spChg>
        <pc:spChg chg="add mod">
          <ac:chgData name="Oleksii Oleksenko" userId="741c46e5-89b3-4b36-8583-21f57a622ef4" providerId="ADAL" clId="{DE3DA5CC-DFB3-414D-B690-D61D41C44BDF}" dt="2023-05-08T12:42:05.245" v="2842" actId="20577"/>
          <ac:spMkLst>
            <pc:docMk/>
            <pc:sldMk cId="3277669842" sldId="2103813198"/>
            <ac:spMk id="4" creationId="{4A536C82-F6E9-E364-4957-6FC5D32915EE}"/>
          </ac:spMkLst>
        </pc:spChg>
        <pc:spChg chg="mod">
          <ac:chgData name="Oleksii Oleksenko" userId="741c46e5-89b3-4b36-8583-21f57a622ef4" providerId="ADAL" clId="{DE3DA5CC-DFB3-414D-B690-D61D41C44BDF}" dt="2023-05-08T12:48:46.300" v="3305" actId="14100"/>
          <ac:spMkLst>
            <pc:docMk/>
            <pc:sldMk cId="3277669842" sldId="2103813198"/>
            <ac:spMk id="5" creationId="{EE2EB1A9-16A7-F12F-7D35-82A321B6A1CA}"/>
          </ac:spMkLst>
        </pc:spChg>
        <pc:spChg chg="add mod">
          <ac:chgData name="Oleksii Oleksenko" userId="741c46e5-89b3-4b36-8583-21f57a622ef4" providerId="ADAL" clId="{DE3DA5CC-DFB3-414D-B690-D61D41C44BDF}" dt="2023-05-08T12:42:07.811" v="2843" actId="1076"/>
          <ac:spMkLst>
            <pc:docMk/>
            <pc:sldMk cId="3277669842" sldId="2103813198"/>
            <ac:spMk id="6" creationId="{27B7F651-5CAC-050B-1CF2-046459B1AE4D}"/>
          </ac:spMkLst>
        </pc:spChg>
      </pc:sldChg>
      <pc:sldChg chg="addSp delSp modSp mod modNotesTx">
        <pc:chgData name="Oleksii Oleksenko" userId="741c46e5-89b3-4b36-8583-21f57a622ef4" providerId="ADAL" clId="{DE3DA5CC-DFB3-414D-B690-D61D41C44BDF}" dt="2023-05-22T12:56:43.551" v="5140" actId="14"/>
        <pc:sldMkLst>
          <pc:docMk/>
          <pc:sldMk cId="2449331448" sldId="2103813199"/>
        </pc:sldMkLst>
        <pc:spChg chg="mod">
          <ac:chgData name="Oleksii Oleksenko" userId="741c46e5-89b3-4b36-8583-21f57a622ef4" providerId="ADAL" clId="{DE3DA5CC-DFB3-414D-B690-D61D41C44BDF}" dt="2023-05-08T18:38:54.167" v="4165" actId="1076"/>
          <ac:spMkLst>
            <pc:docMk/>
            <pc:sldMk cId="2449331448" sldId="2103813199"/>
            <ac:spMk id="3" creationId="{58854BEB-DD14-F537-C3A8-20A48132F3D1}"/>
          </ac:spMkLst>
        </pc:spChg>
        <pc:spChg chg="add mod">
          <ac:chgData name="Oleksii Oleksenko" userId="741c46e5-89b3-4b36-8583-21f57a622ef4" providerId="ADAL" clId="{DE3DA5CC-DFB3-414D-B690-D61D41C44BDF}" dt="2023-05-08T19:00:59.066" v="5001" actId="1076"/>
          <ac:spMkLst>
            <pc:docMk/>
            <pc:sldMk cId="2449331448" sldId="2103813199"/>
            <ac:spMk id="4" creationId="{A3D16584-79D7-F8CE-4FD4-26718C1EAC30}"/>
          </ac:spMkLst>
        </pc:spChg>
        <pc:spChg chg="add mod">
          <ac:chgData name="Oleksii Oleksenko" userId="741c46e5-89b3-4b36-8583-21f57a622ef4" providerId="ADAL" clId="{DE3DA5CC-DFB3-414D-B690-D61D41C44BDF}" dt="2023-05-08T12:44:29.240" v="2945" actId="1076"/>
          <ac:spMkLst>
            <pc:docMk/>
            <pc:sldMk cId="2449331448" sldId="2103813199"/>
            <ac:spMk id="5" creationId="{F95386D6-3CF7-840A-6151-DE7556F1C70C}"/>
          </ac:spMkLst>
        </pc:spChg>
        <pc:spChg chg="add mod">
          <ac:chgData name="Oleksii Oleksenko" userId="741c46e5-89b3-4b36-8583-21f57a622ef4" providerId="ADAL" clId="{DE3DA5CC-DFB3-414D-B690-D61D41C44BDF}" dt="2023-05-08T12:46:53.391" v="3116" actId="1076"/>
          <ac:spMkLst>
            <pc:docMk/>
            <pc:sldMk cId="2449331448" sldId="2103813199"/>
            <ac:spMk id="6" creationId="{A0B3692A-804A-53F8-EC0A-6219862670A2}"/>
          </ac:spMkLst>
        </pc:spChg>
        <pc:spChg chg="add mod">
          <ac:chgData name="Oleksii Oleksenko" userId="741c46e5-89b3-4b36-8583-21f57a622ef4" providerId="ADAL" clId="{DE3DA5CC-DFB3-414D-B690-D61D41C44BDF}" dt="2023-05-08T19:00:54.767" v="4999" actId="20577"/>
          <ac:spMkLst>
            <pc:docMk/>
            <pc:sldMk cId="2449331448" sldId="2103813199"/>
            <ac:spMk id="7" creationId="{BB03C587-B0EF-3EB7-3EEA-8A4267676C00}"/>
          </ac:spMkLst>
        </pc:spChg>
        <pc:spChg chg="add mod">
          <ac:chgData name="Oleksii Oleksenko" userId="741c46e5-89b3-4b36-8583-21f57a622ef4" providerId="ADAL" clId="{DE3DA5CC-DFB3-414D-B690-D61D41C44BDF}" dt="2023-05-08T19:01:04.018" v="5002" actId="1076"/>
          <ac:spMkLst>
            <pc:docMk/>
            <pc:sldMk cId="2449331448" sldId="2103813199"/>
            <ac:spMk id="8" creationId="{6A77BCCC-9102-3FA8-A1F5-AE4958923F44}"/>
          </ac:spMkLst>
        </pc:spChg>
        <pc:cxnChg chg="add del">
          <ac:chgData name="Oleksii Oleksenko" userId="741c46e5-89b3-4b36-8583-21f57a622ef4" providerId="ADAL" clId="{DE3DA5CC-DFB3-414D-B690-D61D41C44BDF}" dt="2023-05-08T18:38:50.958" v="4163" actId="478"/>
          <ac:cxnSpMkLst>
            <pc:docMk/>
            <pc:sldMk cId="2449331448" sldId="2103813199"/>
            <ac:cxnSpMk id="10" creationId="{C34F45A5-457E-130D-09EE-2E1389AB1601}"/>
          </ac:cxnSpMkLst>
        </pc:cxnChg>
      </pc:sldChg>
      <pc:sldChg chg="addSp delSp modSp mod modNotesTx">
        <pc:chgData name="Oleksii Oleksenko" userId="741c46e5-89b3-4b36-8583-21f57a622ef4" providerId="ADAL" clId="{DE3DA5CC-DFB3-414D-B690-D61D41C44BDF}" dt="2023-05-22T12:58:55.063" v="5249" actId="20577"/>
        <pc:sldMkLst>
          <pc:docMk/>
          <pc:sldMk cId="1560667008" sldId="2103813201"/>
        </pc:sldMkLst>
        <pc:spChg chg="mod">
          <ac:chgData name="Oleksii Oleksenko" userId="741c46e5-89b3-4b36-8583-21f57a622ef4" providerId="ADAL" clId="{DE3DA5CC-DFB3-414D-B690-D61D41C44BDF}" dt="2023-05-08T18:47:28.896" v="4689" actId="20577"/>
          <ac:spMkLst>
            <pc:docMk/>
            <pc:sldMk cId="1560667008" sldId="2103813201"/>
            <ac:spMk id="2" creationId="{3463528E-125E-FCC1-0471-F2DD303995D6}"/>
          </ac:spMkLst>
        </pc:spChg>
        <pc:spChg chg="mod">
          <ac:chgData name="Oleksii Oleksenko" userId="741c46e5-89b3-4b36-8583-21f57a622ef4" providerId="ADAL" clId="{DE3DA5CC-DFB3-414D-B690-D61D41C44BDF}" dt="2023-05-08T18:52:50.319" v="4813" actId="14100"/>
          <ac:spMkLst>
            <pc:docMk/>
            <pc:sldMk cId="1560667008" sldId="2103813201"/>
            <ac:spMk id="3" creationId="{F7FF4F31-FF53-1DC8-2C9E-8F7BA3D10A4C}"/>
          </ac:spMkLst>
        </pc:spChg>
        <pc:spChg chg="add mod">
          <ac:chgData name="Oleksii Oleksenko" userId="741c46e5-89b3-4b36-8583-21f57a622ef4" providerId="ADAL" clId="{DE3DA5CC-DFB3-414D-B690-D61D41C44BDF}" dt="2023-05-08T18:53:20.773" v="4847" actId="14100"/>
          <ac:spMkLst>
            <pc:docMk/>
            <pc:sldMk cId="1560667008" sldId="2103813201"/>
            <ac:spMk id="4" creationId="{CE36E6AB-8EF1-08FD-A902-7B5EC6193B88}"/>
          </ac:spMkLst>
        </pc:spChg>
        <pc:spChg chg="add del mod">
          <ac:chgData name="Oleksii Oleksenko" userId="741c46e5-89b3-4b36-8583-21f57a622ef4" providerId="ADAL" clId="{DE3DA5CC-DFB3-414D-B690-D61D41C44BDF}" dt="2023-05-08T18:41:32.836" v="4399" actId="478"/>
          <ac:spMkLst>
            <pc:docMk/>
            <pc:sldMk cId="1560667008" sldId="2103813201"/>
            <ac:spMk id="5" creationId="{4BB91B59-B0D1-39E3-9CB2-CDEF1ED17B95}"/>
          </ac:spMkLst>
        </pc:spChg>
        <pc:spChg chg="add del mod">
          <ac:chgData name="Oleksii Oleksenko" userId="741c46e5-89b3-4b36-8583-21f57a622ef4" providerId="ADAL" clId="{DE3DA5CC-DFB3-414D-B690-D61D41C44BDF}" dt="2023-05-08T18:41:35.702" v="4400" actId="478"/>
          <ac:spMkLst>
            <pc:docMk/>
            <pc:sldMk cId="1560667008" sldId="2103813201"/>
            <ac:spMk id="6" creationId="{1E79D144-771D-D483-1B89-D6A5A7288BA1}"/>
          </ac:spMkLst>
        </pc:spChg>
        <pc:spChg chg="add del mod">
          <ac:chgData name="Oleksii Oleksenko" userId="741c46e5-89b3-4b36-8583-21f57a622ef4" providerId="ADAL" clId="{DE3DA5CC-DFB3-414D-B690-D61D41C44BDF}" dt="2023-05-08T18:41:52.187" v="4403" actId="478"/>
          <ac:spMkLst>
            <pc:docMk/>
            <pc:sldMk cId="1560667008" sldId="2103813201"/>
            <ac:spMk id="7" creationId="{CECB7665-21D0-C1EB-E91F-96136E0915AD}"/>
          </ac:spMkLst>
        </pc:spChg>
        <pc:spChg chg="add mod">
          <ac:chgData name="Oleksii Oleksenko" userId="741c46e5-89b3-4b36-8583-21f57a622ef4" providerId="ADAL" clId="{DE3DA5CC-DFB3-414D-B690-D61D41C44BDF}" dt="2023-05-08T18:48:49.734" v="4749" actId="1076"/>
          <ac:spMkLst>
            <pc:docMk/>
            <pc:sldMk cId="1560667008" sldId="2103813201"/>
            <ac:spMk id="8" creationId="{93EE926B-B228-EF9A-394F-104F7EDAF6E4}"/>
          </ac:spMkLst>
        </pc:spChg>
        <pc:spChg chg="add mod">
          <ac:chgData name="Oleksii Oleksenko" userId="741c46e5-89b3-4b36-8583-21f57a622ef4" providerId="ADAL" clId="{DE3DA5CC-DFB3-414D-B690-D61D41C44BDF}" dt="2023-05-08T18:50:33.538" v="4793" actId="20577"/>
          <ac:spMkLst>
            <pc:docMk/>
            <pc:sldMk cId="1560667008" sldId="2103813201"/>
            <ac:spMk id="9" creationId="{D99AB5B0-19C6-5691-F20E-864EFA2022A3}"/>
          </ac:spMkLst>
        </pc:spChg>
        <pc:spChg chg="add mod">
          <ac:chgData name="Oleksii Oleksenko" userId="741c46e5-89b3-4b36-8583-21f57a622ef4" providerId="ADAL" clId="{DE3DA5CC-DFB3-414D-B690-D61D41C44BDF}" dt="2023-05-08T18:53:13.994" v="4846" actId="20577"/>
          <ac:spMkLst>
            <pc:docMk/>
            <pc:sldMk cId="1560667008" sldId="2103813201"/>
            <ac:spMk id="10" creationId="{91F774CF-A6B0-0308-8D41-DA8423930135}"/>
          </ac:spMkLst>
        </pc:spChg>
        <pc:spChg chg="add mod">
          <ac:chgData name="Oleksii Oleksenko" userId="741c46e5-89b3-4b36-8583-21f57a622ef4" providerId="ADAL" clId="{DE3DA5CC-DFB3-414D-B690-D61D41C44BDF}" dt="2023-05-08T18:51:39.964" v="4811" actId="1076"/>
          <ac:spMkLst>
            <pc:docMk/>
            <pc:sldMk cId="1560667008" sldId="2103813201"/>
            <ac:spMk id="11" creationId="{463F3C77-3D5F-00BF-BF8A-1D546FF74AEA}"/>
          </ac:spMkLst>
        </pc:spChg>
        <pc:spChg chg="add del mod">
          <ac:chgData name="Oleksii Oleksenko" userId="741c46e5-89b3-4b36-8583-21f57a622ef4" providerId="ADAL" clId="{DE3DA5CC-DFB3-414D-B690-D61D41C44BDF}" dt="2023-05-08T18:46:55.923" v="4655" actId="478"/>
          <ac:spMkLst>
            <pc:docMk/>
            <pc:sldMk cId="1560667008" sldId="2103813201"/>
            <ac:spMk id="12" creationId="{1BAB1758-E89C-5FF1-4F85-F6A6BED4DFA5}"/>
          </ac:spMkLst>
        </pc:spChg>
        <pc:spChg chg="add del mod">
          <ac:chgData name="Oleksii Oleksenko" userId="741c46e5-89b3-4b36-8583-21f57a622ef4" providerId="ADAL" clId="{DE3DA5CC-DFB3-414D-B690-D61D41C44BDF}" dt="2023-05-08T18:48:25.028" v="4745" actId="478"/>
          <ac:spMkLst>
            <pc:docMk/>
            <pc:sldMk cId="1560667008" sldId="2103813201"/>
            <ac:spMk id="13" creationId="{C837E19C-8BDD-D7CD-C75E-6A0B63AE10DD}"/>
          </ac:spMkLst>
        </pc:spChg>
        <pc:spChg chg="add mod">
          <ac:chgData name="Oleksii Oleksenko" userId="741c46e5-89b3-4b36-8583-21f57a622ef4" providerId="ADAL" clId="{DE3DA5CC-DFB3-414D-B690-D61D41C44BDF}" dt="2023-05-08T18:49:53.606" v="4768" actId="1076"/>
          <ac:spMkLst>
            <pc:docMk/>
            <pc:sldMk cId="1560667008" sldId="2103813201"/>
            <ac:spMk id="14" creationId="{2AC3DB2C-859C-C501-8FB3-4E74283CEA6B}"/>
          </ac:spMkLst>
        </pc:spChg>
        <pc:spChg chg="add mod">
          <ac:chgData name="Oleksii Oleksenko" userId="741c46e5-89b3-4b36-8583-21f57a622ef4" providerId="ADAL" clId="{DE3DA5CC-DFB3-414D-B690-D61D41C44BDF}" dt="2023-05-08T18:48:59.168" v="4752" actId="1076"/>
          <ac:spMkLst>
            <pc:docMk/>
            <pc:sldMk cId="1560667008" sldId="2103813201"/>
            <ac:spMk id="15" creationId="{9EAC0586-C8B6-E093-67CB-AE075B67FFD5}"/>
          </ac:spMkLst>
        </pc:spChg>
        <pc:spChg chg="add mod">
          <ac:chgData name="Oleksii Oleksenko" userId="741c46e5-89b3-4b36-8583-21f57a622ef4" providerId="ADAL" clId="{DE3DA5CC-DFB3-414D-B690-D61D41C44BDF}" dt="2023-05-08T18:50:40.981" v="4795" actId="1076"/>
          <ac:spMkLst>
            <pc:docMk/>
            <pc:sldMk cId="1560667008" sldId="2103813201"/>
            <ac:spMk id="16" creationId="{58C0BE7D-CB75-97A7-7809-800E90F016F8}"/>
          </ac:spMkLst>
        </pc:spChg>
        <pc:spChg chg="add mod">
          <ac:chgData name="Oleksii Oleksenko" userId="741c46e5-89b3-4b36-8583-21f57a622ef4" providerId="ADAL" clId="{DE3DA5CC-DFB3-414D-B690-D61D41C44BDF}" dt="2023-05-08T18:51:30.741" v="4810" actId="1076"/>
          <ac:spMkLst>
            <pc:docMk/>
            <pc:sldMk cId="1560667008" sldId="2103813201"/>
            <ac:spMk id="17" creationId="{C6800EEE-8C9B-6130-1BAF-19328EC447C1}"/>
          </ac:spMkLst>
        </pc:spChg>
        <pc:spChg chg="add mod">
          <ac:chgData name="Oleksii Oleksenko" userId="741c46e5-89b3-4b36-8583-21f57a622ef4" providerId="ADAL" clId="{DE3DA5CC-DFB3-414D-B690-D61D41C44BDF}" dt="2023-05-08T18:51:26.885" v="4809" actId="1076"/>
          <ac:spMkLst>
            <pc:docMk/>
            <pc:sldMk cId="1560667008" sldId="2103813201"/>
            <ac:spMk id="18" creationId="{EFB20439-71DB-9717-ED7D-9557AA865824}"/>
          </ac:spMkLst>
        </pc:spChg>
      </pc:sldChg>
      <pc:sldChg chg="addSp delSp modSp del mod modAnim">
        <pc:chgData name="Oleksii Oleksenko" userId="741c46e5-89b3-4b36-8583-21f57a622ef4" providerId="ADAL" clId="{DE3DA5CC-DFB3-414D-B690-D61D41C44BDF}" dt="2023-05-19T15:35:34.600" v="5086" actId="47"/>
        <pc:sldMkLst>
          <pc:docMk/>
          <pc:sldMk cId="3752248117" sldId="2103813202"/>
        </pc:sldMkLst>
        <pc:spChg chg="mod ord">
          <ac:chgData name="Oleksii Oleksenko" userId="741c46e5-89b3-4b36-8583-21f57a622ef4" providerId="ADAL" clId="{DE3DA5CC-DFB3-414D-B690-D61D41C44BDF}" dt="2023-05-08T21:46:36.551" v="5027" actId="1076"/>
          <ac:spMkLst>
            <pc:docMk/>
            <pc:sldMk cId="3752248117" sldId="2103813202"/>
            <ac:spMk id="2" creationId="{1587FBB7-E95E-EBA6-9082-31AD27BC6B1C}"/>
          </ac:spMkLst>
        </pc:spChg>
        <pc:spChg chg="del">
          <ac:chgData name="Oleksii Oleksenko" userId="741c46e5-89b3-4b36-8583-21f57a622ef4" providerId="ADAL" clId="{DE3DA5CC-DFB3-414D-B690-D61D41C44BDF}" dt="2023-05-08T21:45:08.071" v="5003"/>
          <ac:spMkLst>
            <pc:docMk/>
            <pc:sldMk cId="3752248117" sldId="2103813202"/>
            <ac:spMk id="5" creationId="{BC11CA68-BD32-C341-1802-CF3D1FFE368E}"/>
          </ac:spMkLst>
        </pc:spChg>
        <pc:picChg chg="add mod">
          <ac:chgData name="Oleksii Oleksenko" userId="741c46e5-89b3-4b36-8583-21f57a622ef4" providerId="ADAL" clId="{DE3DA5CC-DFB3-414D-B690-D61D41C44BDF}" dt="2023-05-08T21:46:40.695" v="5029" actId="1076"/>
          <ac:picMkLst>
            <pc:docMk/>
            <pc:sldMk cId="3752248117" sldId="2103813202"/>
            <ac:picMk id="3" creationId="{E0C612D5-F7B8-360E-DB08-3AB08FCD67E6}"/>
          </ac:picMkLst>
        </pc:picChg>
      </pc:sldChg>
      <pc:sldChg chg="addSp delSp modSp mod ord">
        <pc:chgData name="Oleksii Oleksenko" userId="741c46e5-89b3-4b36-8583-21f57a622ef4" providerId="ADAL" clId="{DE3DA5CC-DFB3-414D-B690-D61D41C44BDF}" dt="2023-05-08T18:34:47.660" v="4161"/>
        <pc:sldMkLst>
          <pc:docMk/>
          <pc:sldMk cId="669913620" sldId="2103813204"/>
        </pc:sldMkLst>
        <pc:spChg chg="mod">
          <ac:chgData name="Oleksii Oleksenko" userId="741c46e5-89b3-4b36-8583-21f57a622ef4" providerId="ADAL" clId="{DE3DA5CC-DFB3-414D-B690-D61D41C44BDF}" dt="2023-05-08T12:31:56.590" v="2610" actId="20577"/>
          <ac:spMkLst>
            <pc:docMk/>
            <pc:sldMk cId="669913620" sldId="2103813204"/>
            <ac:spMk id="2" creationId="{24D459C8-3144-9A3F-1816-D249029F96B3}"/>
          </ac:spMkLst>
        </pc:spChg>
        <pc:spChg chg="del">
          <ac:chgData name="Oleksii Oleksenko" userId="741c46e5-89b3-4b36-8583-21f57a622ef4" providerId="ADAL" clId="{DE3DA5CC-DFB3-414D-B690-D61D41C44BDF}" dt="2023-05-08T12:31:59.056" v="2611" actId="478"/>
          <ac:spMkLst>
            <pc:docMk/>
            <pc:sldMk cId="669913620" sldId="2103813204"/>
            <ac:spMk id="3" creationId="{30ACB891-C3DF-F8F1-03D0-B1F516DAE84B}"/>
          </ac:spMkLst>
        </pc:spChg>
        <pc:picChg chg="add">
          <ac:chgData name="Oleksii Oleksenko" userId="741c46e5-89b3-4b36-8583-21f57a622ef4" providerId="ADAL" clId="{DE3DA5CC-DFB3-414D-B690-D61D41C44BDF}" dt="2023-05-08T12:32:21.582" v="2612" actId="22"/>
          <ac:picMkLst>
            <pc:docMk/>
            <pc:sldMk cId="669913620" sldId="2103813204"/>
            <ac:picMk id="5" creationId="{F36E7BA2-2ADC-C276-B323-E984D236038D}"/>
          </ac:picMkLst>
        </pc:picChg>
        <pc:picChg chg="add mod">
          <ac:chgData name="Oleksii Oleksenko" userId="741c46e5-89b3-4b36-8583-21f57a622ef4" providerId="ADAL" clId="{DE3DA5CC-DFB3-414D-B690-D61D41C44BDF}" dt="2023-05-08T12:34:09.961" v="2642" actId="1076"/>
          <ac:picMkLst>
            <pc:docMk/>
            <pc:sldMk cId="669913620" sldId="2103813204"/>
            <ac:picMk id="7" creationId="{3FD81F4E-1AC5-DFB2-A92F-33C17E91F6CF}"/>
          </ac:picMkLst>
        </pc:picChg>
      </pc:sldChg>
      <pc:sldChg chg="addSp delSp modSp add del mod">
        <pc:chgData name="Oleksii Oleksenko" userId="741c46e5-89b3-4b36-8583-21f57a622ef4" providerId="ADAL" clId="{DE3DA5CC-DFB3-414D-B690-D61D41C44BDF}" dt="2023-05-08T11:55:21.350" v="1818" actId="47"/>
        <pc:sldMkLst>
          <pc:docMk/>
          <pc:sldMk cId="2231181242" sldId="2103813205"/>
        </pc:sldMkLst>
        <pc:picChg chg="add del mod">
          <ac:chgData name="Oleksii Oleksenko" userId="741c46e5-89b3-4b36-8583-21f57a622ef4" providerId="ADAL" clId="{DE3DA5CC-DFB3-414D-B690-D61D41C44BDF}" dt="2023-05-08T11:42:57.294" v="1730" actId="478"/>
          <ac:picMkLst>
            <pc:docMk/>
            <pc:sldMk cId="2231181242" sldId="2103813205"/>
            <ac:picMk id="3" creationId="{849F5ACF-5E2A-54E4-3B3F-3E962F022EBD}"/>
          </ac:picMkLst>
        </pc:picChg>
        <pc:picChg chg="add mod">
          <ac:chgData name="Oleksii Oleksenko" userId="741c46e5-89b3-4b36-8583-21f57a622ef4" providerId="ADAL" clId="{DE3DA5CC-DFB3-414D-B690-D61D41C44BDF}" dt="2023-05-08T11:42:54.803" v="1729"/>
          <ac:picMkLst>
            <pc:docMk/>
            <pc:sldMk cId="2231181242" sldId="2103813205"/>
            <ac:picMk id="4" creationId="{CD389558-D8FA-78B9-6242-E9BA98B041C8}"/>
          </ac:picMkLst>
        </pc:picChg>
        <pc:picChg chg="add mod">
          <ac:chgData name="Oleksii Oleksenko" userId="741c46e5-89b3-4b36-8583-21f57a622ef4" providerId="ADAL" clId="{DE3DA5CC-DFB3-414D-B690-D61D41C44BDF}" dt="2023-05-08T11:42:54.803" v="1729"/>
          <ac:picMkLst>
            <pc:docMk/>
            <pc:sldMk cId="2231181242" sldId="2103813205"/>
            <ac:picMk id="6" creationId="{D1BBAE81-9789-5BB9-CCA6-CAC6D2F4ECF6}"/>
          </ac:picMkLst>
        </pc:picChg>
        <pc:picChg chg="add mod">
          <ac:chgData name="Oleksii Oleksenko" userId="741c46e5-89b3-4b36-8583-21f57a622ef4" providerId="ADAL" clId="{DE3DA5CC-DFB3-414D-B690-D61D41C44BDF}" dt="2023-05-08T11:42:54.803" v="1729"/>
          <ac:picMkLst>
            <pc:docMk/>
            <pc:sldMk cId="2231181242" sldId="2103813205"/>
            <ac:picMk id="7" creationId="{8392EADB-2B92-C78E-F7B5-16144678B88B}"/>
          </ac:picMkLst>
        </pc:picChg>
        <pc:picChg chg="add mod">
          <ac:chgData name="Oleksii Oleksenko" userId="741c46e5-89b3-4b36-8583-21f57a622ef4" providerId="ADAL" clId="{DE3DA5CC-DFB3-414D-B690-D61D41C44BDF}" dt="2023-05-08T11:42:54.803" v="1729"/>
          <ac:picMkLst>
            <pc:docMk/>
            <pc:sldMk cId="2231181242" sldId="2103813205"/>
            <ac:picMk id="8" creationId="{0BAD53D0-8641-9B2C-7828-C1556FC0A29C}"/>
          </ac:picMkLst>
        </pc:picChg>
        <pc:picChg chg="add del mod">
          <ac:chgData name="Oleksii Oleksenko" userId="741c46e5-89b3-4b36-8583-21f57a622ef4" providerId="ADAL" clId="{DE3DA5CC-DFB3-414D-B690-D61D41C44BDF}" dt="2023-05-08T11:43:01.232" v="1732" actId="478"/>
          <ac:picMkLst>
            <pc:docMk/>
            <pc:sldMk cId="2231181242" sldId="2103813205"/>
            <ac:picMk id="9" creationId="{D9B2A31B-8168-6B7E-3399-0945EA2BDE03}"/>
          </ac:picMkLst>
        </pc:picChg>
        <pc:picChg chg="add del mod">
          <ac:chgData name="Oleksii Oleksenko" userId="741c46e5-89b3-4b36-8583-21f57a622ef4" providerId="ADAL" clId="{DE3DA5CC-DFB3-414D-B690-D61D41C44BDF}" dt="2023-05-08T11:43:02.955" v="1733" actId="478"/>
          <ac:picMkLst>
            <pc:docMk/>
            <pc:sldMk cId="2231181242" sldId="2103813205"/>
            <ac:picMk id="10" creationId="{0A908112-21A5-5A13-E531-AB38D27ED9B1}"/>
          </ac:picMkLst>
        </pc:picChg>
        <pc:picChg chg="add del mod">
          <ac:chgData name="Oleksii Oleksenko" userId="741c46e5-89b3-4b36-8583-21f57a622ef4" providerId="ADAL" clId="{DE3DA5CC-DFB3-414D-B690-D61D41C44BDF}" dt="2023-05-08T11:42:59.031" v="1731" actId="478"/>
          <ac:picMkLst>
            <pc:docMk/>
            <pc:sldMk cId="2231181242" sldId="2103813205"/>
            <ac:picMk id="11" creationId="{23E21934-4F04-053F-15A3-86E4D7D7055D}"/>
          </ac:picMkLst>
        </pc:picChg>
        <pc:picChg chg="add mod">
          <ac:chgData name="Oleksii Oleksenko" userId="741c46e5-89b3-4b36-8583-21f57a622ef4" providerId="ADAL" clId="{DE3DA5CC-DFB3-414D-B690-D61D41C44BDF}" dt="2023-05-08T11:42:54.803" v="1729"/>
          <ac:picMkLst>
            <pc:docMk/>
            <pc:sldMk cId="2231181242" sldId="2103813205"/>
            <ac:picMk id="12" creationId="{AC103118-1105-A39B-54A5-4D85CC950B3C}"/>
          </ac:picMkLst>
        </pc:picChg>
      </pc:sldChg>
      <pc:sldChg chg="addSp delSp modSp add mod delAnim modAnim">
        <pc:chgData name="Oleksii Oleksenko" userId="741c46e5-89b3-4b36-8583-21f57a622ef4" providerId="ADAL" clId="{DE3DA5CC-DFB3-414D-B690-D61D41C44BDF}" dt="2023-05-08T12:28:39.523" v="2561"/>
        <pc:sldMkLst>
          <pc:docMk/>
          <pc:sldMk cId="2097739310" sldId="2103813206"/>
        </pc:sldMkLst>
        <pc:spChg chg="del mod">
          <ac:chgData name="Oleksii Oleksenko" userId="741c46e5-89b3-4b36-8583-21f57a622ef4" providerId="ADAL" clId="{DE3DA5CC-DFB3-414D-B690-D61D41C44BDF}" dt="2023-05-08T12:05:27.417" v="2149" actId="478"/>
          <ac:spMkLst>
            <pc:docMk/>
            <pc:sldMk cId="2097739310" sldId="2103813206"/>
            <ac:spMk id="2" creationId="{153ED38E-5B1F-40C0-BDE2-4049AE7CC1A1}"/>
          </ac:spMkLst>
        </pc:spChg>
        <pc:spChg chg="add del mod">
          <ac:chgData name="Oleksii Oleksenko" userId="741c46e5-89b3-4b36-8583-21f57a622ef4" providerId="ADAL" clId="{DE3DA5CC-DFB3-414D-B690-D61D41C44BDF}" dt="2023-05-08T11:28:48.182" v="1546" actId="478"/>
          <ac:spMkLst>
            <pc:docMk/>
            <pc:sldMk cId="2097739310" sldId="2103813206"/>
            <ac:spMk id="4" creationId="{A2FEF354-8586-AE15-FFD0-83B2358DDEFA}"/>
          </ac:spMkLst>
        </pc:spChg>
        <pc:spChg chg="del">
          <ac:chgData name="Oleksii Oleksenko" userId="741c46e5-89b3-4b36-8583-21f57a622ef4" providerId="ADAL" clId="{DE3DA5CC-DFB3-414D-B690-D61D41C44BDF}" dt="2023-05-08T11:28:46.074" v="1545" actId="478"/>
          <ac:spMkLst>
            <pc:docMk/>
            <pc:sldMk cId="2097739310" sldId="2103813206"/>
            <ac:spMk id="5" creationId="{8557CF9F-1BBB-62FA-55D9-6E69A8F4BD26}"/>
          </ac:spMkLst>
        </pc:spChg>
        <pc:spChg chg="add mod">
          <ac:chgData name="Oleksii Oleksenko" userId="741c46e5-89b3-4b36-8583-21f57a622ef4" providerId="ADAL" clId="{DE3DA5CC-DFB3-414D-B690-D61D41C44BDF}" dt="2023-05-08T12:06:27.712" v="2199" actId="1036"/>
          <ac:spMkLst>
            <pc:docMk/>
            <pc:sldMk cId="2097739310" sldId="2103813206"/>
            <ac:spMk id="6" creationId="{09EC000A-5B8E-A9DF-9067-02AE77409973}"/>
          </ac:spMkLst>
        </pc:spChg>
        <pc:spChg chg="add mod">
          <ac:chgData name="Oleksii Oleksenko" userId="741c46e5-89b3-4b36-8583-21f57a622ef4" providerId="ADAL" clId="{DE3DA5CC-DFB3-414D-B690-D61D41C44BDF}" dt="2023-05-08T12:06:27.712" v="2199" actId="1036"/>
          <ac:spMkLst>
            <pc:docMk/>
            <pc:sldMk cId="2097739310" sldId="2103813206"/>
            <ac:spMk id="9" creationId="{D9D5079D-E13E-2965-0668-6224DF8EBC4C}"/>
          </ac:spMkLst>
        </pc:spChg>
        <pc:spChg chg="add mod">
          <ac:chgData name="Oleksii Oleksenko" userId="741c46e5-89b3-4b36-8583-21f57a622ef4" providerId="ADAL" clId="{DE3DA5CC-DFB3-414D-B690-D61D41C44BDF}" dt="2023-05-08T12:06:27.712" v="2199" actId="1036"/>
          <ac:spMkLst>
            <pc:docMk/>
            <pc:sldMk cId="2097739310" sldId="2103813206"/>
            <ac:spMk id="10" creationId="{B683E1B0-4DEA-74DD-A3F1-4D832DAB608E}"/>
          </ac:spMkLst>
        </pc:spChg>
        <pc:spChg chg="add mod">
          <ac:chgData name="Oleksii Oleksenko" userId="741c46e5-89b3-4b36-8583-21f57a622ef4" providerId="ADAL" clId="{DE3DA5CC-DFB3-414D-B690-D61D41C44BDF}" dt="2023-05-08T12:06:27.712" v="2199" actId="1036"/>
          <ac:spMkLst>
            <pc:docMk/>
            <pc:sldMk cId="2097739310" sldId="2103813206"/>
            <ac:spMk id="11" creationId="{D4A7189C-B69B-80DB-E3B7-687414803CDF}"/>
          </ac:spMkLst>
        </pc:spChg>
        <pc:spChg chg="add mod">
          <ac:chgData name="Oleksii Oleksenko" userId="741c46e5-89b3-4b36-8583-21f57a622ef4" providerId="ADAL" clId="{DE3DA5CC-DFB3-414D-B690-D61D41C44BDF}" dt="2023-05-08T12:06:27.712" v="2199" actId="1036"/>
          <ac:spMkLst>
            <pc:docMk/>
            <pc:sldMk cId="2097739310" sldId="2103813206"/>
            <ac:spMk id="12" creationId="{CDE2182B-D4BD-1E1C-688A-882BAA07A69F}"/>
          </ac:spMkLst>
        </pc:spChg>
        <pc:spChg chg="add mod">
          <ac:chgData name="Oleksii Oleksenko" userId="741c46e5-89b3-4b36-8583-21f57a622ef4" providerId="ADAL" clId="{DE3DA5CC-DFB3-414D-B690-D61D41C44BDF}" dt="2023-05-08T12:06:27.712" v="2199" actId="1036"/>
          <ac:spMkLst>
            <pc:docMk/>
            <pc:sldMk cId="2097739310" sldId="2103813206"/>
            <ac:spMk id="13" creationId="{0A95C308-E02D-0E40-74AD-F66AD20F34B5}"/>
          </ac:spMkLst>
        </pc:spChg>
        <pc:spChg chg="add mod">
          <ac:chgData name="Oleksii Oleksenko" userId="741c46e5-89b3-4b36-8583-21f57a622ef4" providerId="ADAL" clId="{DE3DA5CC-DFB3-414D-B690-D61D41C44BDF}" dt="2023-05-08T12:06:27.712" v="2199" actId="1036"/>
          <ac:spMkLst>
            <pc:docMk/>
            <pc:sldMk cId="2097739310" sldId="2103813206"/>
            <ac:spMk id="21" creationId="{1CD339F4-A7D2-90D4-705E-820F687937AF}"/>
          </ac:spMkLst>
        </pc:spChg>
        <pc:spChg chg="add mod">
          <ac:chgData name="Oleksii Oleksenko" userId="741c46e5-89b3-4b36-8583-21f57a622ef4" providerId="ADAL" clId="{DE3DA5CC-DFB3-414D-B690-D61D41C44BDF}" dt="2023-05-08T12:06:27.712" v="2199" actId="1036"/>
          <ac:spMkLst>
            <pc:docMk/>
            <pc:sldMk cId="2097739310" sldId="2103813206"/>
            <ac:spMk id="22" creationId="{9A2DA1C0-B875-E8FE-97C2-701CDE3D3A51}"/>
          </ac:spMkLst>
        </pc:spChg>
        <pc:spChg chg="add mod">
          <ac:chgData name="Oleksii Oleksenko" userId="741c46e5-89b3-4b36-8583-21f57a622ef4" providerId="ADAL" clId="{DE3DA5CC-DFB3-414D-B690-D61D41C44BDF}" dt="2023-05-08T12:06:27.712" v="2199" actId="1036"/>
          <ac:spMkLst>
            <pc:docMk/>
            <pc:sldMk cId="2097739310" sldId="2103813206"/>
            <ac:spMk id="23" creationId="{9A30CB51-0803-B34F-3552-A4E0C66D0910}"/>
          </ac:spMkLst>
        </pc:spChg>
        <pc:spChg chg="add mod">
          <ac:chgData name="Oleksii Oleksenko" userId="741c46e5-89b3-4b36-8583-21f57a622ef4" providerId="ADAL" clId="{DE3DA5CC-DFB3-414D-B690-D61D41C44BDF}" dt="2023-05-08T12:06:27.712" v="2199" actId="1036"/>
          <ac:spMkLst>
            <pc:docMk/>
            <pc:sldMk cId="2097739310" sldId="2103813206"/>
            <ac:spMk id="24" creationId="{11590A87-ECD6-F951-577A-5BCCA4BD4E60}"/>
          </ac:spMkLst>
        </pc:spChg>
        <pc:spChg chg="add mod">
          <ac:chgData name="Oleksii Oleksenko" userId="741c46e5-89b3-4b36-8583-21f57a622ef4" providerId="ADAL" clId="{DE3DA5CC-DFB3-414D-B690-D61D41C44BDF}" dt="2023-05-08T12:16:13.752" v="2400" actId="20577"/>
          <ac:spMkLst>
            <pc:docMk/>
            <pc:sldMk cId="2097739310" sldId="2103813206"/>
            <ac:spMk id="38" creationId="{12C7FE2D-8401-954E-E8B1-5C987600D58C}"/>
          </ac:spMkLst>
        </pc:spChg>
        <pc:spChg chg="add mod">
          <ac:chgData name="Oleksii Oleksenko" userId="741c46e5-89b3-4b36-8583-21f57a622ef4" providerId="ADAL" clId="{DE3DA5CC-DFB3-414D-B690-D61D41C44BDF}" dt="2023-05-08T12:06:27.712" v="2199" actId="1036"/>
          <ac:spMkLst>
            <pc:docMk/>
            <pc:sldMk cId="2097739310" sldId="2103813206"/>
            <ac:spMk id="39" creationId="{4A0AB7D7-EDF6-9707-D992-FC888B1F8F16}"/>
          </ac:spMkLst>
        </pc:spChg>
        <pc:spChg chg="add mod">
          <ac:chgData name="Oleksii Oleksenko" userId="741c46e5-89b3-4b36-8583-21f57a622ef4" providerId="ADAL" clId="{DE3DA5CC-DFB3-414D-B690-D61D41C44BDF}" dt="2023-05-08T12:06:27.712" v="2199" actId="1036"/>
          <ac:spMkLst>
            <pc:docMk/>
            <pc:sldMk cId="2097739310" sldId="2103813206"/>
            <ac:spMk id="41" creationId="{378ED48A-74AF-02ED-AA4F-D37CED5AE8FF}"/>
          </ac:spMkLst>
        </pc:spChg>
        <pc:spChg chg="add mod">
          <ac:chgData name="Oleksii Oleksenko" userId="741c46e5-89b3-4b36-8583-21f57a622ef4" providerId="ADAL" clId="{DE3DA5CC-DFB3-414D-B690-D61D41C44BDF}" dt="2023-05-08T12:05:07.134" v="2146"/>
          <ac:spMkLst>
            <pc:docMk/>
            <pc:sldMk cId="2097739310" sldId="2103813206"/>
            <ac:spMk id="42" creationId="{5A1A4CA0-63BB-9A80-5963-5C00BDCB595B}"/>
          </ac:spMkLst>
        </pc:spChg>
        <pc:spChg chg="add mod">
          <ac:chgData name="Oleksii Oleksenko" userId="741c46e5-89b3-4b36-8583-21f57a622ef4" providerId="ADAL" clId="{DE3DA5CC-DFB3-414D-B690-D61D41C44BDF}" dt="2023-05-08T12:06:18.169" v="2172" actId="12788"/>
          <ac:spMkLst>
            <pc:docMk/>
            <pc:sldMk cId="2097739310" sldId="2103813206"/>
            <ac:spMk id="43" creationId="{61ABCAC4-0D61-7C87-8F06-D82AD0890102}"/>
          </ac:spMkLst>
        </pc:spChg>
        <pc:spChg chg="add del mod">
          <ac:chgData name="Oleksii Oleksenko" userId="741c46e5-89b3-4b36-8583-21f57a622ef4" providerId="ADAL" clId="{DE3DA5CC-DFB3-414D-B690-D61D41C44BDF}" dt="2023-05-08T12:27:18.595" v="2552" actId="478"/>
          <ac:spMkLst>
            <pc:docMk/>
            <pc:sldMk cId="2097739310" sldId="2103813206"/>
            <ac:spMk id="44" creationId="{0874DC68-DC57-D16C-36E0-D1951EB39746}"/>
          </ac:spMkLst>
        </pc:spChg>
        <pc:spChg chg="add del mod">
          <ac:chgData name="Oleksii Oleksenko" userId="741c46e5-89b3-4b36-8583-21f57a622ef4" providerId="ADAL" clId="{DE3DA5CC-DFB3-414D-B690-D61D41C44BDF}" dt="2023-05-08T12:27:19.471" v="2553" actId="478"/>
          <ac:spMkLst>
            <pc:docMk/>
            <pc:sldMk cId="2097739310" sldId="2103813206"/>
            <ac:spMk id="45" creationId="{9CF5E5C5-5C43-189B-DF1D-9F236AFA7D1E}"/>
          </ac:spMkLst>
        </pc:spChg>
        <pc:spChg chg="add del mod">
          <ac:chgData name="Oleksii Oleksenko" userId="741c46e5-89b3-4b36-8583-21f57a622ef4" providerId="ADAL" clId="{DE3DA5CC-DFB3-414D-B690-D61D41C44BDF}" dt="2023-05-08T12:27:20.374" v="2554" actId="478"/>
          <ac:spMkLst>
            <pc:docMk/>
            <pc:sldMk cId="2097739310" sldId="2103813206"/>
            <ac:spMk id="46" creationId="{6A201BA3-356F-284F-DC80-FF10242D6144}"/>
          </ac:spMkLst>
        </pc:spChg>
        <pc:picChg chg="add mod">
          <ac:chgData name="Oleksii Oleksenko" userId="741c46e5-89b3-4b36-8583-21f57a622ef4" providerId="ADAL" clId="{DE3DA5CC-DFB3-414D-B690-D61D41C44BDF}" dt="2023-05-08T12:06:27.712" v="2199" actId="1036"/>
          <ac:picMkLst>
            <pc:docMk/>
            <pc:sldMk cId="2097739310" sldId="2103813206"/>
            <ac:picMk id="7" creationId="{D558E304-342B-17ED-11CC-30477222E10A}"/>
          </ac:picMkLst>
        </pc:picChg>
        <pc:picChg chg="add mod">
          <ac:chgData name="Oleksii Oleksenko" userId="741c46e5-89b3-4b36-8583-21f57a622ef4" providerId="ADAL" clId="{DE3DA5CC-DFB3-414D-B690-D61D41C44BDF}" dt="2023-05-08T12:06:27.712" v="2199" actId="1036"/>
          <ac:picMkLst>
            <pc:docMk/>
            <pc:sldMk cId="2097739310" sldId="2103813206"/>
            <ac:picMk id="8" creationId="{D51AF83B-5962-C74D-EBC6-7BC6D41D3510}"/>
          </ac:picMkLst>
        </pc:picChg>
        <pc:picChg chg="add mod">
          <ac:chgData name="Oleksii Oleksenko" userId="741c46e5-89b3-4b36-8583-21f57a622ef4" providerId="ADAL" clId="{DE3DA5CC-DFB3-414D-B690-D61D41C44BDF}" dt="2023-05-08T12:06:27.712" v="2199" actId="1036"/>
          <ac:picMkLst>
            <pc:docMk/>
            <pc:sldMk cId="2097739310" sldId="2103813206"/>
            <ac:picMk id="15" creationId="{A7AF3DD3-17FA-F98B-EF25-E0B2027EAEA9}"/>
          </ac:picMkLst>
        </pc:picChg>
        <pc:picChg chg="add mod">
          <ac:chgData name="Oleksii Oleksenko" userId="741c46e5-89b3-4b36-8583-21f57a622ef4" providerId="ADAL" clId="{DE3DA5CC-DFB3-414D-B690-D61D41C44BDF}" dt="2023-05-08T12:06:27.712" v="2199" actId="1036"/>
          <ac:picMkLst>
            <pc:docMk/>
            <pc:sldMk cId="2097739310" sldId="2103813206"/>
            <ac:picMk id="16" creationId="{9A768716-6B07-E0B3-FFCD-3635F0FBE839}"/>
          </ac:picMkLst>
        </pc:picChg>
        <pc:picChg chg="add mod">
          <ac:chgData name="Oleksii Oleksenko" userId="741c46e5-89b3-4b36-8583-21f57a622ef4" providerId="ADAL" clId="{DE3DA5CC-DFB3-414D-B690-D61D41C44BDF}" dt="2023-05-08T12:06:27.712" v="2199" actId="1036"/>
          <ac:picMkLst>
            <pc:docMk/>
            <pc:sldMk cId="2097739310" sldId="2103813206"/>
            <ac:picMk id="17" creationId="{4F99B118-F25D-1A5A-94F4-E565724C7E4C}"/>
          </ac:picMkLst>
        </pc:picChg>
        <pc:picChg chg="add mod">
          <ac:chgData name="Oleksii Oleksenko" userId="741c46e5-89b3-4b36-8583-21f57a622ef4" providerId="ADAL" clId="{DE3DA5CC-DFB3-414D-B690-D61D41C44BDF}" dt="2023-05-08T12:06:27.712" v="2199" actId="1036"/>
          <ac:picMkLst>
            <pc:docMk/>
            <pc:sldMk cId="2097739310" sldId="2103813206"/>
            <ac:picMk id="18" creationId="{87AA6434-0114-AB0B-2E79-37FE2D1120DF}"/>
          </ac:picMkLst>
        </pc:picChg>
        <pc:picChg chg="add mod">
          <ac:chgData name="Oleksii Oleksenko" userId="741c46e5-89b3-4b36-8583-21f57a622ef4" providerId="ADAL" clId="{DE3DA5CC-DFB3-414D-B690-D61D41C44BDF}" dt="2023-05-08T12:06:27.712" v="2199" actId="1036"/>
          <ac:picMkLst>
            <pc:docMk/>
            <pc:sldMk cId="2097739310" sldId="2103813206"/>
            <ac:picMk id="19" creationId="{45A3D4CD-2F98-7217-5C55-7531B7F03850}"/>
          </ac:picMkLst>
        </pc:picChg>
        <pc:picChg chg="add mod">
          <ac:chgData name="Oleksii Oleksenko" userId="741c46e5-89b3-4b36-8583-21f57a622ef4" providerId="ADAL" clId="{DE3DA5CC-DFB3-414D-B690-D61D41C44BDF}" dt="2023-05-08T12:06:27.712" v="2199" actId="1036"/>
          <ac:picMkLst>
            <pc:docMk/>
            <pc:sldMk cId="2097739310" sldId="2103813206"/>
            <ac:picMk id="20" creationId="{D65967D6-943D-9541-40A9-31353CFC6DE9}"/>
          </ac:picMkLst>
        </pc:picChg>
        <pc:picChg chg="add del mod">
          <ac:chgData name="Oleksii Oleksenko" userId="741c46e5-89b3-4b36-8583-21f57a622ef4" providerId="ADAL" clId="{DE3DA5CC-DFB3-414D-B690-D61D41C44BDF}" dt="2023-05-08T11:41:09.845" v="1708" actId="478"/>
          <ac:picMkLst>
            <pc:docMk/>
            <pc:sldMk cId="2097739310" sldId="2103813206"/>
            <ac:picMk id="25" creationId="{9A0DF486-6DCB-05AF-3B6E-95EBFB640533}"/>
          </ac:picMkLst>
        </pc:picChg>
        <pc:picChg chg="add mod">
          <ac:chgData name="Oleksii Oleksenko" userId="741c46e5-89b3-4b36-8583-21f57a622ef4" providerId="ADAL" clId="{DE3DA5CC-DFB3-414D-B690-D61D41C44BDF}" dt="2023-05-08T12:06:27.712" v="2199" actId="1036"/>
          <ac:picMkLst>
            <pc:docMk/>
            <pc:sldMk cId="2097739310" sldId="2103813206"/>
            <ac:picMk id="26" creationId="{771963DD-4F30-79AA-9E21-7545E4092B20}"/>
          </ac:picMkLst>
        </pc:picChg>
        <pc:picChg chg="add del mod">
          <ac:chgData name="Oleksii Oleksenko" userId="741c46e5-89b3-4b36-8583-21f57a622ef4" providerId="ADAL" clId="{DE3DA5CC-DFB3-414D-B690-D61D41C44BDF}" dt="2023-05-08T11:41:41.845" v="1721" actId="478"/>
          <ac:picMkLst>
            <pc:docMk/>
            <pc:sldMk cId="2097739310" sldId="2103813206"/>
            <ac:picMk id="27" creationId="{FE320219-56F5-41D1-5495-878579844B5D}"/>
          </ac:picMkLst>
        </pc:picChg>
        <pc:picChg chg="add del mod">
          <ac:chgData name="Oleksii Oleksenko" userId="741c46e5-89b3-4b36-8583-21f57a622ef4" providerId="ADAL" clId="{DE3DA5CC-DFB3-414D-B690-D61D41C44BDF}" dt="2023-05-08T11:41:43.532" v="1722" actId="478"/>
          <ac:picMkLst>
            <pc:docMk/>
            <pc:sldMk cId="2097739310" sldId="2103813206"/>
            <ac:picMk id="28" creationId="{DDDDB648-48B5-8551-32A9-C7015A7FDACD}"/>
          </ac:picMkLst>
        </pc:picChg>
        <pc:picChg chg="add mod">
          <ac:chgData name="Oleksii Oleksenko" userId="741c46e5-89b3-4b36-8583-21f57a622ef4" providerId="ADAL" clId="{DE3DA5CC-DFB3-414D-B690-D61D41C44BDF}" dt="2023-05-08T12:06:27.712" v="2199" actId="1036"/>
          <ac:picMkLst>
            <pc:docMk/>
            <pc:sldMk cId="2097739310" sldId="2103813206"/>
            <ac:picMk id="29" creationId="{2C050F43-3342-D97A-C0D8-22BB9D05B4D0}"/>
          </ac:picMkLst>
        </pc:picChg>
        <pc:picChg chg="add mod">
          <ac:chgData name="Oleksii Oleksenko" userId="741c46e5-89b3-4b36-8583-21f57a622ef4" providerId="ADAL" clId="{DE3DA5CC-DFB3-414D-B690-D61D41C44BDF}" dt="2023-05-08T12:06:27.712" v="2199" actId="1036"/>
          <ac:picMkLst>
            <pc:docMk/>
            <pc:sldMk cId="2097739310" sldId="2103813206"/>
            <ac:picMk id="30" creationId="{9150F0EA-1A77-072A-397F-C30EAA5B1250}"/>
          </ac:picMkLst>
        </pc:picChg>
        <pc:picChg chg="add mod">
          <ac:chgData name="Oleksii Oleksenko" userId="741c46e5-89b3-4b36-8583-21f57a622ef4" providerId="ADAL" clId="{DE3DA5CC-DFB3-414D-B690-D61D41C44BDF}" dt="2023-05-08T12:06:27.712" v="2199" actId="1036"/>
          <ac:picMkLst>
            <pc:docMk/>
            <pc:sldMk cId="2097739310" sldId="2103813206"/>
            <ac:picMk id="31" creationId="{09E2C6E7-37C6-578F-3D6A-C5427C00D651}"/>
          </ac:picMkLst>
        </pc:picChg>
        <pc:picChg chg="add mod">
          <ac:chgData name="Oleksii Oleksenko" userId="741c46e5-89b3-4b36-8583-21f57a622ef4" providerId="ADAL" clId="{DE3DA5CC-DFB3-414D-B690-D61D41C44BDF}" dt="2023-05-08T12:06:27.712" v="2199" actId="1036"/>
          <ac:picMkLst>
            <pc:docMk/>
            <pc:sldMk cId="2097739310" sldId="2103813206"/>
            <ac:picMk id="32" creationId="{925D4E66-98B5-5857-4667-264AE6A5628B}"/>
          </ac:picMkLst>
        </pc:picChg>
        <pc:picChg chg="add mod">
          <ac:chgData name="Oleksii Oleksenko" userId="741c46e5-89b3-4b36-8583-21f57a622ef4" providerId="ADAL" clId="{DE3DA5CC-DFB3-414D-B690-D61D41C44BDF}" dt="2023-05-08T12:06:27.712" v="2199" actId="1036"/>
          <ac:picMkLst>
            <pc:docMk/>
            <pc:sldMk cId="2097739310" sldId="2103813206"/>
            <ac:picMk id="33" creationId="{B8444BE7-C649-8924-8562-3D73D5903882}"/>
          </ac:picMkLst>
        </pc:picChg>
        <pc:picChg chg="add del mod">
          <ac:chgData name="Oleksii Oleksenko" userId="741c46e5-89b3-4b36-8583-21f57a622ef4" providerId="ADAL" clId="{DE3DA5CC-DFB3-414D-B690-D61D41C44BDF}" dt="2023-05-08T11:41:11.757" v="1709" actId="478"/>
          <ac:picMkLst>
            <pc:docMk/>
            <pc:sldMk cId="2097739310" sldId="2103813206"/>
            <ac:picMk id="34" creationId="{81CDDA49-4A3A-C7AA-E3CF-8A40CD028783}"/>
          </ac:picMkLst>
        </pc:picChg>
        <pc:picChg chg="add mod">
          <ac:chgData name="Oleksii Oleksenko" userId="741c46e5-89b3-4b36-8583-21f57a622ef4" providerId="ADAL" clId="{DE3DA5CC-DFB3-414D-B690-D61D41C44BDF}" dt="2023-05-08T12:06:27.712" v="2199" actId="1036"/>
          <ac:picMkLst>
            <pc:docMk/>
            <pc:sldMk cId="2097739310" sldId="2103813206"/>
            <ac:picMk id="36" creationId="{8EFD6FAB-6571-9A3F-F2B1-B638C5FA2A1D}"/>
          </ac:picMkLst>
        </pc:picChg>
        <pc:picChg chg="add mod">
          <ac:chgData name="Oleksii Oleksenko" userId="741c46e5-89b3-4b36-8583-21f57a622ef4" providerId="ADAL" clId="{DE3DA5CC-DFB3-414D-B690-D61D41C44BDF}" dt="2023-05-08T12:06:27.712" v="2199" actId="1036"/>
          <ac:picMkLst>
            <pc:docMk/>
            <pc:sldMk cId="2097739310" sldId="2103813206"/>
            <ac:picMk id="37" creationId="{F6240E38-3C8D-84ED-58C0-FD239ED94F1B}"/>
          </ac:picMkLst>
        </pc:picChg>
        <pc:picChg chg="add mod">
          <ac:chgData name="Oleksii Oleksenko" userId="741c46e5-89b3-4b36-8583-21f57a622ef4" providerId="ADAL" clId="{DE3DA5CC-DFB3-414D-B690-D61D41C44BDF}" dt="2023-05-08T12:06:27.712" v="2199" actId="1036"/>
          <ac:picMkLst>
            <pc:docMk/>
            <pc:sldMk cId="2097739310" sldId="2103813206"/>
            <ac:picMk id="40" creationId="{B8BC5CA5-F29D-E455-A807-782940EDD8F7}"/>
          </ac:picMkLst>
        </pc:picChg>
      </pc:sldChg>
      <pc:sldChg chg="addSp modSp add del mod">
        <pc:chgData name="Oleksii Oleksenko" userId="741c46e5-89b3-4b36-8583-21f57a622ef4" providerId="ADAL" clId="{DE3DA5CC-DFB3-414D-B690-D61D41C44BDF}" dt="2023-05-08T12:07:07.559" v="2202" actId="47"/>
        <pc:sldMkLst>
          <pc:docMk/>
          <pc:sldMk cId="1999836523" sldId="2103813207"/>
        </pc:sldMkLst>
        <pc:spChg chg="add mod">
          <ac:chgData name="Oleksii Oleksenko" userId="741c46e5-89b3-4b36-8583-21f57a622ef4" providerId="ADAL" clId="{DE3DA5CC-DFB3-414D-B690-D61D41C44BDF}" dt="2023-05-08T11:56:28.631" v="1830" actId="14100"/>
          <ac:spMkLst>
            <pc:docMk/>
            <pc:sldMk cId="1999836523" sldId="2103813207"/>
            <ac:spMk id="3" creationId="{782EBC7B-313C-EBBA-9C36-8AD7800D5CB0}"/>
          </ac:spMkLst>
        </pc:spChg>
        <pc:spChg chg="add mod">
          <ac:chgData name="Oleksii Oleksenko" userId="741c46e5-89b3-4b36-8583-21f57a622ef4" providerId="ADAL" clId="{DE3DA5CC-DFB3-414D-B690-D61D41C44BDF}" dt="2023-05-08T11:57:37.237" v="1892" actId="255"/>
          <ac:spMkLst>
            <pc:docMk/>
            <pc:sldMk cId="1999836523" sldId="2103813207"/>
            <ac:spMk id="4" creationId="{0792F290-074B-CEAE-6FBA-3008F088AE18}"/>
          </ac:spMkLst>
        </pc:spChg>
        <pc:picChg chg="mod">
          <ac:chgData name="Oleksii Oleksenko" userId="741c46e5-89b3-4b36-8583-21f57a622ef4" providerId="ADAL" clId="{DE3DA5CC-DFB3-414D-B690-D61D41C44BDF}" dt="2023-05-08T11:58:12.914" v="1894" actId="1076"/>
          <ac:picMkLst>
            <pc:docMk/>
            <pc:sldMk cId="1999836523" sldId="2103813207"/>
            <ac:picMk id="36" creationId="{8EFD6FAB-6571-9A3F-F2B1-B638C5FA2A1D}"/>
          </ac:picMkLst>
        </pc:picChg>
      </pc:sldChg>
      <pc:sldChg chg="addSp delSp modSp add del mod modAnim">
        <pc:chgData name="Oleksii Oleksenko" userId="741c46e5-89b3-4b36-8583-21f57a622ef4" providerId="ADAL" clId="{DE3DA5CC-DFB3-414D-B690-D61D41C44BDF}" dt="2023-05-21T14:17:31.215" v="5088" actId="47"/>
        <pc:sldMkLst>
          <pc:docMk/>
          <pc:sldMk cId="4159649276" sldId="2103813208"/>
        </pc:sldMkLst>
        <pc:spChg chg="del mod">
          <ac:chgData name="Oleksii Oleksenko" userId="741c46e5-89b3-4b36-8583-21f57a622ef4" providerId="ADAL" clId="{DE3DA5CC-DFB3-414D-B690-D61D41C44BDF}" dt="2023-05-08T12:04:41.573" v="2144" actId="478"/>
          <ac:spMkLst>
            <pc:docMk/>
            <pc:sldMk cId="4159649276" sldId="2103813208"/>
            <ac:spMk id="13" creationId="{26B4808A-736D-34EC-82E8-9AFE36B6FE87}"/>
          </ac:spMkLst>
        </pc:spChg>
        <pc:grpChg chg="add del mod">
          <ac:chgData name="Oleksii Oleksenko" userId="741c46e5-89b3-4b36-8583-21f57a622ef4" providerId="ADAL" clId="{DE3DA5CC-DFB3-414D-B690-D61D41C44BDF}" dt="2023-05-08T12:03:09.415" v="2103" actId="478"/>
          <ac:grpSpMkLst>
            <pc:docMk/>
            <pc:sldMk cId="4159649276" sldId="2103813208"/>
            <ac:grpSpMk id="5" creationId="{2E5CDF3F-0069-22D3-A5F9-8D3CE24A3DC9}"/>
          </ac:grpSpMkLst>
        </pc:grpChg>
        <pc:picChg chg="add del mod">
          <ac:chgData name="Oleksii Oleksenko" userId="741c46e5-89b3-4b36-8583-21f57a622ef4" providerId="ADAL" clId="{DE3DA5CC-DFB3-414D-B690-D61D41C44BDF}" dt="2023-05-08T12:04:30.827" v="2141" actId="478"/>
          <ac:picMkLst>
            <pc:docMk/>
            <pc:sldMk cId="4159649276" sldId="2103813208"/>
            <ac:picMk id="4" creationId="{F7AFDCA1-86A5-50CB-F6B5-0324AE3E00D5}"/>
          </ac:picMkLst>
        </pc:picChg>
        <pc:picChg chg="mod">
          <ac:chgData name="Oleksii Oleksenko" userId="741c46e5-89b3-4b36-8583-21f57a622ef4" providerId="ADAL" clId="{DE3DA5CC-DFB3-414D-B690-D61D41C44BDF}" dt="2023-05-08T12:03:00.297" v="2101"/>
          <ac:picMkLst>
            <pc:docMk/>
            <pc:sldMk cId="4159649276" sldId="2103813208"/>
            <ac:picMk id="6" creationId="{29CADE62-B8D5-1790-029F-1D55FFA0BA77}"/>
          </ac:picMkLst>
        </pc:picChg>
        <pc:picChg chg="mod">
          <ac:chgData name="Oleksii Oleksenko" userId="741c46e5-89b3-4b36-8583-21f57a622ef4" providerId="ADAL" clId="{DE3DA5CC-DFB3-414D-B690-D61D41C44BDF}" dt="2023-05-08T12:03:00.297" v="2101"/>
          <ac:picMkLst>
            <pc:docMk/>
            <pc:sldMk cId="4159649276" sldId="2103813208"/>
            <ac:picMk id="7" creationId="{6F6B9A56-28A9-1A68-E436-931460C79020}"/>
          </ac:picMkLst>
        </pc:picChg>
        <pc:picChg chg="mod">
          <ac:chgData name="Oleksii Oleksenko" userId="741c46e5-89b3-4b36-8583-21f57a622ef4" providerId="ADAL" clId="{DE3DA5CC-DFB3-414D-B690-D61D41C44BDF}" dt="2023-05-08T12:03:00.297" v="2101"/>
          <ac:picMkLst>
            <pc:docMk/>
            <pc:sldMk cId="4159649276" sldId="2103813208"/>
            <ac:picMk id="8" creationId="{DDBEDAA7-67DD-09DA-041D-B5B9A93FA15A}"/>
          </ac:picMkLst>
        </pc:picChg>
        <pc:picChg chg="mod">
          <ac:chgData name="Oleksii Oleksenko" userId="741c46e5-89b3-4b36-8583-21f57a622ef4" providerId="ADAL" clId="{DE3DA5CC-DFB3-414D-B690-D61D41C44BDF}" dt="2023-05-08T12:03:00.297" v="2101"/>
          <ac:picMkLst>
            <pc:docMk/>
            <pc:sldMk cId="4159649276" sldId="2103813208"/>
            <ac:picMk id="9" creationId="{11950F5F-DDF8-5D96-8B83-5D852BAD06B6}"/>
          </ac:picMkLst>
        </pc:picChg>
        <pc:picChg chg="mod">
          <ac:chgData name="Oleksii Oleksenko" userId="741c46e5-89b3-4b36-8583-21f57a622ef4" providerId="ADAL" clId="{DE3DA5CC-DFB3-414D-B690-D61D41C44BDF}" dt="2023-05-08T12:03:00.297" v="2101"/>
          <ac:picMkLst>
            <pc:docMk/>
            <pc:sldMk cId="4159649276" sldId="2103813208"/>
            <ac:picMk id="10" creationId="{6AE4EE31-C5FD-7232-DC50-2D60186A55D6}"/>
          </ac:picMkLst>
        </pc:picChg>
        <pc:picChg chg="add mod">
          <ac:chgData name="Oleksii Oleksenko" userId="741c46e5-89b3-4b36-8583-21f57a622ef4" providerId="ADAL" clId="{DE3DA5CC-DFB3-414D-B690-D61D41C44BDF}" dt="2023-05-08T12:03:46.433" v="2122" actId="1076"/>
          <ac:picMkLst>
            <pc:docMk/>
            <pc:sldMk cId="4159649276" sldId="2103813208"/>
            <ac:picMk id="11" creationId="{10651286-A30A-E81C-2616-6F6C732F4962}"/>
          </ac:picMkLst>
        </pc:picChg>
        <pc:picChg chg="add mod">
          <ac:chgData name="Oleksii Oleksenko" userId="741c46e5-89b3-4b36-8583-21f57a622ef4" providerId="ADAL" clId="{DE3DA5CC-DFB3-414D-B690-D61D41C44BDF}" dt="2023-05-08T12:04:17.129" v="2136" actId="1076"/>
          <ac:picMkLst>
            <pc:docMk/>
            <pc:sldMk cId="4159649276" sldId="2103813208"/>
            <ac:picMk id="14" creationId="{79480D28-0DB7-EDED-4355-25BFCFF55AB2}"/>
          </ac:picMkLst>
        </pc:picChg>
        <pc:picChg chg="add mod">
          <ac:chgData name="Oleksii Oleksenko" userId="741c46e5-89b3-4b36-8583-21f57a622ef4" providerId="ADAL" clId="{DE3DA5CC-DFB3-414D-B690-D61D41C44BDF}" dt="2023-05-08T12:03:44.810" v="2121" actId="1076"/>
          <ac:picMkLst>
            <pc:docMk/>
            <pc:sldMk cId="4159649276" sldId="2103813208"/>
            <ac:picMk id="15" creationId="{44D673EC-990F-3B4B-8EE0-A070146C362F}"/>
          </ac:picMkLst>
        </pc:picChg>
        <pc:picChg chg="add mod">
          <ac:chgData name="Oleksii Oleksenko" userId="741c46e5-89b3-4b36-8583-21f57a622ef4" providerId="ADAL" clId="{DE3DA5CC-DFB3-414D-B690-D61D41C44BDF}" dt="2023-05-08T12:04:22.913" v="2139" actId="1076"/>
          <ac:picMkLst>
            <pc:docMk/>
            <pc:sldMk cId="4159649276" sldId="2103813208"/>
            <ac:picMk id="16" creationId="{666F5B9D-E019-941C-071F-101B86847005}"/>
          </ac:picMkLst>
        </pc:picChg>
        <pc:picChg chg="add mod">
          <ac:chgData name="Oleksii Oleksenko" userId="741c46e5-89b3-4b36-8583-21f57a622ef4" providerId="ADAL" clId="{DE3DA5CC-DFB3-414D-B690-D61D41C44BDF}" dt="2023-05-08T12:03:54.154" v="2126" actId="14100"/>
          <ac:picMkLst>
            <pc:docMk/>
            <pc:sldMk cId="4159649276" sldId="2103813208"/>
            <ac:picMk id="17" creationId="{489699BE-F6BF-6ECB-7ECF-F39EFFAE180F}"/>
          </ac:picMkLst>
        </pc:picChg>
        <pc:picChg chg="add mod">
          <ac:chgData name="Oleksii Oleksenko" userId="741c46e5-89b3-4b36-8583-21f57a622ef4" providerId="ADAL" clId="{DE3DA5CC-DFB3-414D-B690-D61D41C44BDF}" dt="2023-05-08T12:03:58.181" v="2128" actId="14100"/>
          <ac:picMkLst>
            <pc:docMk/>
            <pc:sldMk cId="4159649276" sldId="2103813208"/>
            <ac:picMk id="18" creationId="{24C1B445-7111-2E28-3A75-D8F20311B833}"/>
          </ac:picMkLst>
        </pc:picChg>
        <pc:picChg chg="add mod">
          <ac:chgData name="Oleksii Oleksenko" userId="741c46e5-89b3-4b36-8583-21f57a622ef4" providerId="ADAL" clId="{DE3DA5CC-DFB3-414D-B690-D61D41C44BDF}" dt="2023-05-08T12:04:07.498" v="2131" actId="1076"/>
          <ac:picMkLst>
            <pc:docMk/>
            <pc:sldMk cId="4159649276" sldId="2103813208"/>
            <ac:picMk id="19" creationId="{D7E515DF-6B9A-2228-A4AD-E494FA42A2CB}"/>
          </ac:picMkLst>
        </pc:picChg>
      </pc:sldChg>
      <pc:sldChg chg="add modAnim modNotesTx">
        <pc:chgData name="Oleksii Oleksenko" userId="741c46e5-89b3-4b36-8583-21f57a622ef4" providerId="ADAL" clId="{DE3DA5CC-DFB3-414D-B690-D61D41C44BDF}" dt="2023-05-22T12:45:15.388" v="5107"/>
        <pc:sldMkLst>
          <pc:docMk/>
          <pc:sldMk cId="3103918832" sldId="2103813209"/>
        </pc:sldMkLst>
      </pc:sldChg>
      <pc:sldChg chg="addSp modSp add mod">
        <pc:chgData name="Oleksii Oleksenko" userId="741c46e5-89b3-4b36-8583-21f57a622ef4" providerId="ADAL" clId="{DE3DA5CC-DFB3-414D-B690-D61D41C44BDF}" dt="2023-05-08T12:27:04.934" v="2551"/>
        <pc:sldMkLst>
          <pc:docMk/>
          <pc:sldMk cId="308108195" sldId="2103813210"/>
        </pc:sldMkLst>
        <pc:spChg chg="add mod">
          <ac:chgData name="Oleksii Oleksenko" userId="741c46e5-89b3-4b36-8583-21f57a622ef4" providerId="ADAL" clId="{DE3DA5CC-DFB3-414D-B690-D61D41C44BDF}" dt="2023-05-08T12:07:13.942" v="2217" actId="1036"/>
          <ac:spMkLst>
            <pc:docMk/>
            <pc:sldMk cId="308108195" sldId="2103813210"/>
            <ac:spMk id="2" creationId="{7832A6DD-9DAE-5AD3-AAD5-7EB6C9ED74F2}"/>
          </ac:spMkLst>
        </pc:spChg>
        <pc:spChg chg="add mod">
          <ac:chgData name="Oleksii Oleksenko" userId="741c46e5-89b3-4b36-8583-21f57a622ef4" providerId="ADAL" clId="{DE3DA5CC-DFB3-414D-B690-D61D41C44BDF}" dt="2023-05-08T12:07:13.942" v="2217" actId="1036"/>
          <ac:spMkLst>
            <pc:docMk/>
            <pc:sldMk cId="308108195" sldId="2103813210"/>
            <ac:spMk id="3" creationId="{93CE7073-4772-33B9-DD6B-8D25F038291F}"/>
          </ac:spMkLst>
        </pc:spChg>
        <pc:spChg chg="mod">
          <ac:chgData name="Oleksii Oleksenko" userId="741c46e5-89b3-4b36-8583-21f57a622ef4" providerId="ADAL" clId="{DE3DA5CC-DFB3-414D-B690-D61D41C44BDF}" dt="2023-05-08T12:27:04.934" v="2551"/>
          <ac:spMkLst>
            <pc:docMk/>
            <pc:sldMk cId="308108195" sldId="2103813210"/>
            <ac:spMk id="38" creationId="{12C7FE2D-8401-954E-E8B1-5C987600D58C}"/>
          </ac:spMkLst>
        </pc:spChg>
      </pc:sldChg>
      <pc:sldChg chg="addSp delSp modSp new del mod chgLayout">
        <pc:chgData name="Oleksii Oleksenko" userId="741c46e5-89b3-4b36-8583-21f57a622ef4" providerId="ADAL" clId="{DE3DA5CC-DFB3-414D-B690-D61D41C44BDF}" dt="2023-05-08T18:58:10.125" v="4991" actId="47"/>
        <pc:sldMkLst>
          <pc:docMk/>
          <pc:sldMk cId="688140749" sldId="2103813211"/>
        </pc:sldMkLst>
        <pc:spChg chg="mod ord">
          <ac:chgData name="Oleksii Oleksenko" userId="741c46e5-89b3-4b36-8583-21f57a622ef4" providerId="ADAL" clId="{DE3DA5CC-DFB3-414D-B690-D61D41C44BDF}" dt="2023-05-08T18:56:51.850" v="4958" actId="700"/>
          <ac:spMkLst>
            <pc:docMk/>
            <pc:sldMk cId="688140749" sldId="2103813211"/>
            <ac:spMk id="2" creationId="{C89BAFBD-F9C2-BD0B-4026-113FEB7E7AFD}"/>
          </ac:spMkLst>
        </pc:spChg>
        <pc:spChg chg="mod ord">
          <ac:chgData name="Oleksii Oleksenko" userId="741c46e5-89b3-4b36-8583-21f57a622ef4" providerId="ADAL" clId="{DE3DA5CC-DFB3-414D-B690-D61D41C44BDF}" dt="2023-05-08T18:56:51.850" v="4958" actId="700"/>
          <ac:spMkLst>
            <pc:docMk/>
            <pc:sldMk cId="688140749" sldId="2103813211"/>
            <ac:spMk id="3" creationId="{92E98142-6BF0-9E5F-9C5D-FEB866870EB5}"/>
          </ac:spMkLst>
        </pc:spChg>
        <pc:picChg chg="add del mod">
          <ac:chgData name="Oleksii Oleksenko" userId="741c46e5-89b3-4b36-8583-21f57a622ef4" providerId="ADAL" clId="{DE3DA5CC-DFB3-414D-B690-D61D41C44BDF}" dt="2023-05-08T12:35:21.817" v="2645" actId="478"/>
          <ac:picMkLst>
            <pc:docMk/>
            <pc:sldMk cId="688140749" sldId="2103813211"/>
            <ac:picMk id="5" creationId="{870C4E93-17B1-8403-5417-9F84EBAB2CEE}"/>
          </ac:picMkLst>
        </pc:picChg>
        <pc:picChg chg="add mod">
          <ac:chgData name="Oleksii Oleksenko" userId="741c46e5-89b3-4b36-8583-21f57a622ef4" providerId="ADAL" clId="{DE3DA5CC-DFB3-414D-B690-D61D41C44BDF}" dt="2023-05-08T12:36:44.647" v="2654" actId="1076"/>
          <ac:picMkLst>
            <pc:docMk/>
            <pc:sldMk cId="688140749" sldId="2103813211"/>
            <ac:picMk id="7" creationId="{55821C5E-D8F3-9B7B-4330-EB2F7F65BF02}"/>
          </ac:picMkLst>
        </pc:picChg>
      </pc:sldChg>
      <pc:sldChg chg="addSp delSp modSp new del mod modClrScheme modAnim chgLayout">
        <pc:chgData name="Oleksii Oleksenko" userId="741c46e5-89b3-4b36-8583-21f57a622ef4" providerId="ADAL" clId="{DE3DA5CC-DFB3-414D-B690-D61D41C44BDF}" dt="2023-05-19T15:34:44.517" v="5074" actId="47"/>
        <pc:sldMkLst>
          <pc:docMk/>
          <pc:sldMk cId="2977462152" sldId="2103813212"/>
        </pc:sldMkLst>
        <pc:spChg chg="del mod ord">
          <ac:chgData name="Oleksii Oleksenko" userId="741c46e5-89b3-4b36-8583-21f57a622ef4" providerId="ADAL" clId="{DE3DA5CC-DFB3-414D-B690-D61D41C44BDF}" dt="2023-05-08T12:31:33.453" v="2569" actId="700"/>
          <ac:spMkLst>
            <pc:docMk/>
            <pc:sldMk cId="2977462152" sldId="2103813212"/>
            <ac:spMk id="2" creationId="{1FE9C17E-E8A4-9F1C-D3BF-99D7D96045BE}"/>
          </ac:spMkLst>
        </pc:spChg>
        <pc:spChg chg="del">
          <ac:chgData name="Oleksii Oleksenko" userId="741c46e5-89b3-4b36-8583-21f57a622ef4" providerId="ADAL" clId="{DE3DA5CC-DFB3-414D-B690-D61D41C44BDF}" dt="2023-05-08T12:31:33.453" v="2569" actId="700"/>
          <ac:spMkLst>
            <pc:docMk/>
            <pc:sldMk cId="2977462152" sldId="2103813212"/>
            <ac:spMk id="3" creationId="{22C5054F-00CC-9C3D-EF08-5C2E78305818}"/>
          </ac:spMkLst>
        </pc:spChg>
        <pc:spChg chg="add mod ord">
          <ac:chgData name="Oleksii Oleksenko" userId="741c46e5-89b3-4b36-8583-21f57a622ef4" providerId="ADAL" clId="{DE3DA5CC-DFB3-414D-B690-D61D41C44BDF}" dt="2023-05-08T12:31:35.674" v="2575" actId="20577"/>
          <ac:spMkLst>
            <pc:docMk/>
            <pc:sldMk cId="2977462152" sldId="2103813212"/>
            <ac:spMk id="4" creationId="{E8F2BB75-FF2E-7DB2-C51F-8DE3A7F99FEB}"/>
          </ac:spMkLst>
        </pc:spChg>
        <pc:picChg chg="add mod">
          <ac:chgData name="Oleksii Oleksenko" userId="741c46e5-89b3-4b36-8583-21f57a622ef4" providerId="ADAL" clId="{DE3DA5CC-DFB3-414D-B690-D61D41C44BDF}" dt="2023-05-19T15:14:17.527" v="5073" actId="1076"/>
          <ac:picMkLst>
            <pc:docMk/>
            <pc:sldMk cId="2977462152" sldId="2103813212"/>
            <ac:picMk id="2" creationId="{8AD5D116-AE66-C3AC-7844-AB1C2664EF37}"/>
          </ac:picMkLst>
        </pc:picChg>
      </pc:sldChg>
      <pc:sldChg chg="delSp new mod">
        <pc:chgData name="Oleksii Oleksenko" userId="741c46e5-89b3-4b36-8583-21f57a622ef4" providerId="ADAL" clId="{DE3DA5CC-DFB3-414D-B690-D61D41C44BDF}" dt="2023-05-08T12:31:42.801" v="2578" actId="478"/>
        <pc:sldMkLst>
          <pc:docMk/>
          <pc:sldMk cId="1974390331" sldId="2103813213"/>
        </pc:sldMkLst>
        <pc:spChg chg="del">
          <ac:chgData name="Oleksii Oleksenko" userId="741c46e5-89b3-4b36-8583-21f57a622ef4" providerId="ADAL" clId="{DE3DA5CC-DFB3-414D-B690-D61D41C44BDF}" dt="2023-05-08T12:31:41.799" v="2577" actId="478"/>
          <ac:spMkLst>
            <pc:docMk/>
            <pc:sldMk cId="1974390331" sldId="2103813213"/>
            <ac:spMk id="2" creationId="{D97769B1-8B78-BC2E-F137-F1A6C90AE2FC}"/>
          </ac:spMkLst>
        </pc:spChg>
        <pc:spChg chg="del">
          <ac:chgData name="Oleksii Oleksenko" userId="741c46e5-89b3-4b36-8583-21f57a622ef4" providerId="ADAL" clId="{DE3DA5CC-DFB3-414D-B690-D61D41C44BDF}" dt="2023-05-08T12:31:42.801" v="2578" actId="478"/>
          <ac:spMkLst>
            <pc:docMk/>
            <pc:sldMk cId="1974390331" sldId="2103813213"/>
            <ac:spMk id="3" creationId="{57D704EF-DA16-BD5A-94E8-9B9384A74A9F}"/>
          </ac:spMkLst>
        </pc:spChg>
      </pc:sldChg>
      <pc:sldChg chg="addSp delSp modSp new mod ord">
        <pc:chgData name="Oleksii Oleksenko" userId="741c46e5-89b3-4b36-8583-21f57a622ef4" providerId="ADAL" clId="{DE3DA5CC-DFB3-414D-B690-D61D41C44BDF}" dt="2023-05-08T18:34:45.648" v="4159"/>
        <pc:sldMkLst>
          <pc:docMk/>
          <pc:sldMk cId="3491883569" sldId="2103813214"/>
        </pc:sldMkLst>
        <pc:spChg chg="mod">
          <ac:chgData name="Oleksii Oleksenko" userId="741c46e5-89b3-4b36-8583-21f57a622ef4" providerId="ADAL" clId="{DE3DA5CC-DFB3-414D-B690-D61D41C44BDF}" dt="2023-05-08T12:32:45.288" v="2638" actId="20577"/>
          <ac:spMkLst>
            <pc:docMk/>
            <pc:sldMk cId="3491883569" sldId="2103813214"/>
            <ac:spMk id="2" creationId="{A584B312-09AD-C637-F17C-1837A0DE5CF9}"/>
          </ac:spMkLst>
        </pc:spChg>
        <pc:spChg chg="del">
          <ac:chgData name="Oleksii Oleksenko" userId="741c46e5-89b3-4b36-8583-21f57a622ef4" providerId="ADAL" clId="{DE3DA5CC-DFB3-414D-B690-D61D41C44BDF}" dt="2023-05-08T12:33:31.384" v="2639" actId="478"/>
          <ac:spMkLst>
            <pc:docMk/>
            <pc:sldMk cId="3491883569" sldId="2103813214"/>
            <ac:spMk id="3" creationId="{6B8A2EDE-3812-304F-51E4-019FAEB14F7C}"/>
          </ac:spMkLst>
        </pc:spChg>
        <pc:picChg chg="add">
          <ac:chgData name="Oleksii Oleksenko" userId="741c46e5-89b3-4b36-8583-21f57a622ef4" providerId="ADAL" clId="{DE3DA5CC-DFB3-414D-B690-D61D41C44BDF}" dt="2023-05-08T12:33:31.778" v="2640" actId="22"/>
          <ac:picMkLst>
            <pc:docMk/>
            <pc:sldMk cId="3491883569" sldId="2103813214"/>
            <ac:picMk id="5" creationId="{147D0CAB-041E-62C4-A84E-37EC7590C969}"/>
          </ac:picMkLst>
        </pc:picChg>
      </pc:sldChg>
      <pc:sldChg chg="addSp delSp modSp new mod ord modClrScheme chgLayout">
        <pc:chgData name="Oleksii Oleksenko" userId="741c46e5-89b3-4b36-8583-21f57a622ef4" providerId="ADAL" clId="{DE3DA5CC-DFB3-414D-B690-D61D41C44BDF}" dt="2023-05-08T18:53:59.820" v="4848" actId="11529"/>
        <pc:sldMkLst>
          <pc:docMk/>
          <pc:sldMk cId="1446035501" sldId="2103813215"/>
        </pc:sldMkLst>
        <pc:spChg chg="mod ord">
          <ac:chgData name="Oleksii Oleksenko" userId="741c46e5-89b3-4b36-8583-21f57a622ef4" providerId="ADAL" clId="{DE3DA5CC-DFB3-414D-B690-D61D41C44BDF}" dt="2023-05-08T18:28:38.889" v="3766" actId="700"/>
          <ac:spMkLst>
            <pc:docMk/>
            <pc:sldMk cId="1446035501" sldId="2103813215"/>
            <ac:spMk id="2" creationId="{833FECAF-7143-42C4-CDB1-D3414DA03085}"/>
          </ac:spMkLst>
        </pc:spChg>
        <pc:spChg chg="del mod ord">
          <ac:chgData name="Oleksii Oleksenko" userId="741c46e5-89b3-4b36-8583-21f57a622ef4" providerId="ADAL" clId="{DE3DA5CC-DFB3-414D-B690-D61D41C44BDF}" dt="2023-05-08T18:28:38.889" v="3766" actId="700"/>
          <ac:spMkLst>
            <pc:docMk/>
            <pc:sldMk cId="1446035501" sldId="2103813215"/>
            <ac:spMk id="3" creationId="{9033D9B0-4594-E248-DCEE-3766FE15A90F}"/>
          </ac:spMkLst>
        </pc:spChg>
        <pc:spChg chg="add mod ord">
          <ac:chgData name="Oleksii Oleksenko" userId="741c46e5-89b3-4b36-8583-21f57a622ef4" providerId="ADAL" clId="{DE3DA5CC-DFB3-414D-B690-D61D41C44BDF}" dt="2023-05-08T18:31:20.024" v="4037" actId="255"/>
          <ac:spMkLst>
            <pc:docMk/>
            <pc:sldMk cId="1446035501" sldId="2103813215"/>
            <ac:spMk id="4" creationId="{8530CECA-03AB-0AA8-7B77-0925D8E6C7AC}"/>
          </ac:spMkLst>
        </pc:spChg>
        <pc:spChg chg="add mod ord">
          <ac:chgData name="Oleksii Oleksenko" userId="741c46e5-89b3-4b36-8583-21f57a622ef4" providerId="ADAL" clId="{DE3DA5CC-DFB3-414D-B690-D61D41C44BDF}" dt="2023-05-08T18:33:56.859" v="4151" actId="948"/>
          <ac:spMkLst>
            <pc:docMk/>
            <pc:sldMk cId="1446035501" sldId="2103813215"/>
            <ac:spMk id="5" creationId="{10B6F57D-A2B4-1234-6BFC-8662484FD943}"/>
          </ac:spMkLst>
        </pc:spChg>
        <pc:picChg chg="add mod">
          <ac:chgData name="Oleksii Oleksenko" userId="741c46e5-89b3-4b36-8583-21f57a622ef4" providerId="ADAL" clId="{DE3DA5CC-DFB3-414D-B690-D61D41C44BDF}" dt="2023-05-08T18:34:19.291" v="4153" actId="1076"/>
          <ac:picMkLst>
            <pc:docMk/>
            <pc:sldMk cId="1446035501" sldId="2103813215"/>
            <ac:picMk id="6" creationId="{57FF9550-CCB1-B856-88A4-160CDF7C3A71}"/>
          </ac:picMkLst>
        </pc:picChg>
        <pc:picChg chg="add mod">
          <ac:chgData name="Oleksii Oleksenko" userId="741c46e5-89b3-4b36-8583-21f57a622ef4" providerId="ADAL" clId="{DE3DA5CC-DFB3-414D-B690-D61D41C44BDF}" dt="2023-05-08T18:34:14.842" v="4152" actId="1076"/>
          <ac:picMkLst>
            <pc:docMk/>
            <pc:sldMk cId="1446035501" sldId="2103813215"/>
            <ac:picMk id="7" creationId="{71ACB52D-5CCC-9A96-E688-3E3BDFB9BE36}"/>
          </ac:picMkLst>
        </pc:picChg>
        <pc:cxnChg chg="add">
          <ac:chgData name="Oleksii Oleksenko" userId="741c46e5-89b3-4b36-8583-21f57a622ef4" providerId="ADAL" clId="{DE3DA5CC-DFB3-414D-B690-D61D41C44BDF}" dt="2023-05-08T18:53:59.820" v="4848" actId="11529"/>
          <ac:cxnSpMkLst>
            <pc:docMk/>
            <pc:sldMk cId="1446035501" sldId="2103813215"/>
            <ac:cxnSpMk id="9" creationId="{D587AD49-026D-6E68-9BB8-140F9C73DA49}"/>
          </ac:cxnSpMkLst>
        </pc:cxnChg>
      </pc:sldChg>
      <pc:sldChg chg="addSp modSp new mod">
        <pc:chgData name="Oleksii Oleksenko" userId="741c46e5-89b3-4b36-8583-21f57a622ef4" providerId="ADAL" clId="{DE3DA5CC-DFB3-414D-B690-D61D41C44BDF}" dt="2023-05-08T18:58:06.515" v="4990" actId="14100"/>
        <pc:sldMkLst>
          <pc:docMk/>
          <pc:sldMk cId="1746322634" sldId="2103813216"/>
        </pc:sldMkLst>
        <pc:spChg chg="mod">
          <ac:chgData name="Oleksii Oleksenko" userId="741c46e5-89b3-4b36-8583-21f57a622ef4" providerId="ADAL" clId="{DE3DA5CC-DFB3-414D-B690-D61D41C44BDF}" dt="2023-05-08T18:57:22.476" v="4979" actId="20577"/>
          <ac:spMkLst>
            <pc:docMk/>
            <pc:sldMk cId="1746322634" sldId="2103813216"/>
            <ac:spMk id="2" creationId="{D28944A2-B709-246C-16BE-42D12CD8EDF7}"/>
          </ac:spMkLst>
        </pc:spChg>
        <pc:spChg chg="mod">
          <ac:chgData name="Oleksii Oleksenko" userId="741c46e5-89b3-4b36-8583-21f57a622ef4" providerId="ADAL" clId="{DE3DA5CC-DFB3-414D-B690-D61D41C44BDF}" dt="2023-05-08T18:58:06.515" v="4990" actId="14100"/>
          <ac:spMkLst>
            <pc:docMk/>
            <pc:sldMk cId="1746322634" sldId="2103813216"/>
            <ac:spMk id="3" creationId="{9876A0BC-00E5-AD50-E7C2-4C85ED0FC3DA}"/>
          </ac:spMkLst>
        </pc:spChg>
        <pc:picChg chg="add mod">
          <ac:chgData name="Oleksii Oleksenko" userId="741c46e5-89b3-4b36-8583-21f57a622ef4" providerId="ADAL" clId="{DE3DA5CC-DFB3-414D-B690-D61D41C44BDF}" dt="2023-05-08T18:57:26.442" v="4980"/>
          <ac:picMkLst>
            <pc:docMk/>
            <pc:sldMk cId="1746322634" sldId="2103813216"/>
            <ac:picMk id="4" creationId="{19E39C34-653E-7327-B9C1-89345433E12A}"/>
          </ac:picMkLst>
        </pc:picChg>
      </pc:sldChg>
      <pc:sldChg chg="del">
        <pc:chgData name="Oleksii Oleksenko" userId="741c46e5-89b3-4b36-8583-21f57a622ef4" providerId="ADAL" clId="{DE3DA5CC-DFB3-414D-B690-D61D41C44BDF}" dt="2023-05-21T14:19:14.376" v="5091" actId="47"/>
        <pc:sldMkLst>
          <pc:docMk/>
          <pc:sldMk cId="3228783898" sldId="2103813219"/>
        </pc:sldMkLst>
      </pc:sldChg>
      <pc:sldChg chg="modNotesTx">
        <pc:chgData name="Oleksii Oleksenko" userId="741c46e5-89b3-4b36-8583-21f57a622ef4" providerId="ADAL" clId="{DE3DA5CC-DFB3-414D-B690-D61D41C44BDF}" dt="2023-05-22T12:56:25.437" v="5133" actId="20577"/>
        <pc:sldMkLst>
          <pc:docMk/>
          <pc:sldMk cId="4081264989" sldId="2103813220"/>
        </pc:sldMkLst>
      </pc:sldChg>
      <pc:sldChg chg="modNotesTx">
        <pc:chgData name="Oleksii Oleksenko" userId="741c46e5-89b3-4b36-8583-21f57a622ef4" providerId="ADAL" clId="{DE3DA5CC-DFB3-414D-B690-D61D41C44BDF}" dt="2023-05-22T12:45:43.919" v="5110" actId="20577"/>
        <pc:sldMkLst>
          <pc:docMk/>
          <pc:sldMk cId="1826443070" sldId="2103813222"/>
        </pc:sldMkLst>
      </pc:sldChg>
      <pc:sldChg chg="addSp modSp modAnim modNotesTx">
        <pc:chgData name="Oleksii Oleksenko" userId="741c46e5-89b3-4b36-8583-21f57a622ef4" providerId="ADAL" clId="{DE3DA5CC-DFB3-414D-B690-D61D41C44BDF}" dt="2023-05-22T12:45:26.022" v="5108"/>
        <pc:sldMkLst>
          <pc:docMk/>
          <pc:sldMk cId="3511883020" sldId="2103813223"/>
        </pc:sldMkLst>
        <pc:spChg chg="add mod">
          <ac:chgData name="Oleksii Oleksenko" userId="741c46e5-89b3-4b36-8583-21f57a622ef4" providerId="ADAL" clId="{DE3DA5CC-DFB3-414D-B690-D61D41C44BDF}" dt="2023-05-21T14:18:44.407" v="5089"/>
          <ac:spMkLst>
            <pc:docMk/>
            <pc:sldMk cId="3511883020" sldId="2103813223"/>
            <ac:spMk id="8" creationId="{87BF992F-E288-4763-63B8-191C6F4540BC}"/>
          </ac:spMkLst>
        </pc:spChg>
        <pc:spChg chg="add mod">
          <ac:chgData name="Oleksii Oleksenko" userId="741c46e5-89b3-4b36-8583-21f57a622ef4" providerId="ADAL" clId="{DE3DA5CC-DFB3-414D-B690-D61D41C44BDF}" dt="2023-05-21T14:18:44.407" v="5089"/>
          <ac:spMkLst>
            <pc:docMk/>
            <pc:sldMk cId="3511883020" sldId="2103813223"/>
            <ac:spMk id="11" creationId="{32547651-553D-6205-160A-3F2BC3D66213}"/>
          </ac:spMkLst>
        </pc:spChg>
      </pc:sldChg>
      <pc:sldChg chg="modSp mod modNotesTx">
        <pc:chgData name="Oleksii Oleksenko" userId="741c46e5-89b3-4b36-8583-21f57a622ef4" providerId="ADAL" clId="{DE3DA5CC-DFB3-414D-B690-D61D41C44BDF}" dt="2023-05-22T12:47:08.745" v="5126" actId="20577"/>
        <pc:sldMkLst>
          <pc:docMk/>
          <pc:sldMk cId="1433843536" sldId="2103813224"/>
        </pc:sldMkLst>
        <pc:spChg chg="mod">
          <ac:chgData name="Oleksii Oleksenko" userId="741c46e5-89b3-4b36-8583-21f57a622ef4" providerId="ADAL" clId="{DE3DA5CC-DFB3-414D-B690-D61D41C44BDF}" dt="2023-05-15T20:46:45.204" v="5038" actId="255"/>
          <ac:spMkLst>
            <pc:docMk/>
            <pc:sldMk cId="1433843536" sldId="2103813224"/>
            <ac:spMk id="14" creationId="{AC451206-75F5-377C-A88F-3C5BD05E2361}"/>
          </ac:spMkLst>
        </pc:spChg>
        <pc:spChg chg="mod">
          <ac:chgData name="Oleksii Oleksenko" userId="741c46e5-89b3-4b36-8583-21f57a622ef4" providerId="ADAL" clId="{DE3DA5CC-DFB3-414D-B690-D61D41C44BDF}" dt="2023-05-15T20:45:54.226" v="5032" actId="20577"/>
          <ac:spMkLst>
            <pc:docMk/>
            <pc:sldMk cId="1433843536" sldId="2103813224"/>
            <ac:spMk id="15" creationId="{2E5F7094-C46A-C503-426A-E3156C175EC1}"/>
          </ac:spMkLst>
        </pc:spChg>
        <pc:spChg chg="mod">
          <ac:chgData name="Oleksii Oleksenko" userId="741c46e5-89b3-4b36-8583-21f57a622ef4" providerId="ADAL" clId="{DE3DA5CC-DFB3-414D-B690-D61D41C44BDF}" dt="2023-05-15T20:47:43.617" v="5040" actId="20577"/>
          <ac:spMkLst>
            <pc:docMk/>
            <pc:sldMk cId="1433843536" sldId="2103813224"/>
            <ac:spMk id="16" creationId="{5685BF44-0917-3919-7190-B91DE909A152}"/>
          </ac:spMkLst>
        </pc:spChg>
        <pc:spChg chg="mod">
          <ac:chgData name="Oleksii Oleksenko" userId="741c46e5-89b3-4b36-8583-21f57a622ef4" providerId="ADAL" clId="{DE3DA5CC-DFB3-414D-B690-D61D41C44BDF}" dt="2023-05-15T20:49:10.510" v="5047" actId="20577"/>
          <ac:spMkLst>
            <pc:docMk/>
            <pc:sldMk cId="1433843536" sldId="2103813224"/>
            <ac:spMk id="17" creationId="{33AC2C1C-A305-56DD-3D5F-4A145D2843F2}"/>
          </ac:spMkLst>
        </pc:spChg>
      </pc:sldChg>
      <pc:sldChg chg="modNotesTx">
        <pc:chgData name="Oleksii Oleksenko" userId="741c46e5-89b3-4b36-8583-21f57a622ef4" providerId="ADAL" clId="{DE3DA5CC-DFB3-414D-B690-D61D41C44BDF}" dt="2023-05-22T13:00:19.334" v="5269" actId="5793"/>
        <pc:sldMkLst>
          <pc:docMk/>
          <pc:sldMk cId="4251003813" sldId="2103813226"/>
        </pc:sldMkLst>
      </pc:sldChg>
      <pc:sldChg chg="modNotesTx">
        <pc:chgData name="Oleksii Oleksenko" userId="741c46e5-89b3-4b36-8583-21f57a622ef4" providerId="ADAL" clId="{DE3DA5CC-DFB3-414D-B690-D61D41C44BDF}" dt="2023-05-22T12:46:45.671" v="5122"/>
        <pc:sldMkLst>
          <pc:docMk/>
          <pc:sldMk cId="49983696" sldId="2103813231"/>
        </pc:sldMkLst>
      </pc:sldChg>
      <pc:sldChg chg="addSp delSp modSp new mod modAnim modNotesTx">
        <pc:chgData name="Oleksii Oleksenko" userId="741c46e5-89b3-4b36-8583-21f57a622ef4" providerId="ADAL" clId="{DE3DA5CC-DFB3-414D-B690-D61D41C44BDF}" dt="2023-05-22T12:47:34.474" v="5128"/>
        <pc:sldMkLst>
          <pc:docMk/>
          <pc:sldMk cId="445698023" sldId="2103813232"/>
        </pc:sldMkLst>
        <pc:spChg chg="del">
          <ac:chgData name="Oleksii Oleksenko" userId="741c46e5-89b3-4b36-8583-21f57a622ef4" providerId="ADAL" clId="{DE3DA5CC-DFB3-414D-B690-D61D41C44BDF}" dt="2023-05-19T15:34:56.861" v="5077" actId="478"/>
          <ac:spMkLst>
            <pc:docMk/>
            <pc:sldMk cId="445698023" sldId="2103813232"/>
            <ac:spMk id="2" creationId="{2FFD7F62-E78B-E346-7218-20196627E4F4}"/>
          </ac:spMkLst>
        </pc:spChg>
        <pc:spChg chg="del">
          <ac:chgData name="Oleksii Oleksenko" userId="741c46e5-89b3-4b36-8583-21f57a622ef4" providerId="ADAL" clId="{DE3DA5CC-DFB3-414D-B690-D61D41C44BDF}" dt="2023-05-19T15:34:53.007" v="5076"/>
          <ac:spMkLst>
            <pc:docMk/>
            <pc:sldMk cId="445698023" sldId="2103813232"/>
            <ac:spMk id="3" creationId="{2E165320-72DF-0110-3428-816C0DB9B780}"/>
          </ac:spMkLst>
        </pc:spChg>
        <pc:spChg chg="add mod">
          <ac:chgData name="Oleksii Oleksenko" userId="741c46e5-89b3-4b36-8583-21f57a622ef4" providerId="ADAL" clId="{DE3DA5CC-DFB3-414D-B690-D61D41C44BDF}" dt="2023-05-19T15:35:10.310" v="5079"/>
          <ac:spMkLst>
            <pc:docMk/>
            <pc:sldMk cId="445698023" sldId="2103813232"/>
            <ac:spMk id="5" creationId="{A0DB3F6F-BD1F-EFEC-D480-9050BA49535C}"/>
          </ac:spMkLst>
        </pc:spChg>
        <pc:picChg chg="add mod">
          <ac:chgData name="Oleksii Oleksenko" userId="741c46e5-89b3-4b36-8583-21f57a622ef4" providerId="ADAL" clId="{DE3DA5CC-DFB3-414D-B690-D61D41C44BDF}" dt="2023-05-19T15:35:31.287" v="5085" actId="1076"/>
          <ac:picMkLst>
            <pc:docMk/>
            <pc:sldMk cId="445698023" sldId="2103813232"/>
            <ac:picMk id="4" creationId="{D55DBAA8-DEEE-AF54-D614-AEC54D35B62C}"/>
          </ac:picMkLst>
        </pc:picChg>
      </pc:sldChg>
      <pc:sldChg chg="new del">
        <pc:chgData name="Oleksii Oleksenko" userId="741c46e5-89b3-4b36-8583-21f57a622ef4" providerId="ADAL" clId="{DE3DA5CC-DFB3-414D-B690-D61D41C44BDF}" dt="2023-05-19T15:09:24.650" v="5069" actId="47"/>
        <pc:sldMkLst>
          <pc:docMk/>
          <pc:sldMk cId="3682883209" sldId="2103813232"/>
        </pc:sldMkLst>
      </pc:sldChg>
    </pc:docChg>
  </pc:docChgLst>
  <pc:docChgLst>
    <pc:chgData name="Oleksii Oleksenko" userId="741c46e5-89b3-4b36-8583-21f57a622ef4" providerId="ADAL" clId="{6331E663-13B3-4744-833F-710F966167F5}"/>
    <pc:docChg chg="undo custSel addSld delSld modSld sldOrd modShowInfo">
      <pc:chgData name="Oleksii Oleksenko" userId="741c46e5-89b3-4b36-8583-21f57a622ef4" providerId="ADAL" clId="{6331E663-13B3-4744-833F-710F966167F5}" dt="2023-05-19T15:02:32.437" v="7906" actId="14861"/>
      <pc:docMkLst>
        <pc:docMk/>
      </pc:docMkLst>
      <pc:sldChg chg="delSp modSp add del mod ord modTransition">
        <pc:chgData name="Oleksii Oleksenko" userId="741c46e5-89b3-4b36-8583-21f57a622ef4" providerId="ADAL" clId="{6331E663-13B3-4744-833F-710F966167F5}" dt="2023-05-19T11:52:05.864" v="7857"/>
        <pc:sldMkLst>
          <pc:docMk/>
          <pc:sldMk cId="4006077443" sldId="328"/>
        </pc:sldMkLst>
        <pc:spChg chg="mod">
          <ac:chgData name="Oleksii Oleksenko" userId="741c46e5-89b3-4b36-8583-21f57a622ef4" providerId="ADAL" clId="{6331E663-13B3-4744-833F-710F966167F5}" dt="2023-05-04T10:40:04.744" v="71" actId="1076"/>
          <ac:spMkLst>
            <pc:docMk/>
            <pc:sldMk cId="4006077443" sldId="328"/>
            <ac:spMk id="2" creationId="{FE1B5DE3-585B-4E92-BBE2-49F47D3C9A67}"/>
          </ac:spMkLst>
        </pc:spChg>
        <pc:spChg chg="mod">
          <ac:chgData name="Oleksii Oleksenko" userId="741c46e5-89b3-4b36-8583-21f57a622ef4" providerId="ADAL" clId="{6331E663-13B3-4744-833F-710F966167F5}" dt="2023-05-04T10:39:48.447" v="70" actId="1076"/>
          <ac:spMkLst>
            <pc:docMk/>
            <pc:sldMk cId="4006077443" sldId="328"/>
            <ac:spMk id="3" creationId="{57A7DB17-1B09-4333-B827-AE7A01962CF9}"/>
          </ac:spMkLst>
        </pc:spChg>
        <pc:spChg chg="mod">
          <ac:chgData name="Oleksii Oleksenko" userId="741c46e5-89b3-4b36-8583-21f57a622ef4" providerId="ADAL" clId="{6331E663-13B3-4744-833F-710F966167F5}" dt="2023-05-04T10:39:30.989" v="67" actId="1036"/>
          <ac:spMkLst>
            <pc:docMk/>
            <pc:sldMk cId="4006077443" sldId="328"/>
            <ac:spMk id="4" creationId="{323D5E93-A6FD-476C-948D-9B0A7B0497E7}"/>
          </ac:spMkLst>
        </pc:spChg>
        <pc:spChg chg="mod">
          <ac:chgData name="Oleksii Oleksenko" userId="741c46e5-89b3-4b36-8583-21f57a622ef4" providerId="ADAL" clId="{6331E663-13B3-4744-833F-710F966167F5}" dt="2023-05-04T10:39:30.989" v="67" actId="1036"/>
          <ac:spMkLst>
            <pc:docMk/>
            <pc:sldMk cId="4006077443" sldId="328"/>
            <ac:spMk id="6" creationId="{7B797EEA-F78F-4A69-AB13-CE1649DD7D48}"/>
          </ac:spMkLst>
        </pc:spChg>
        <pc:spChg chg="mod">
          <ac:chgData name="Oleksii Oleksenko" userId="741c46e5-89b3-4b36-8583-21f57a622ef4" providerId="ADAL" clId="{6331E663-13B3-4744-833F-710F966167F5}" dt="2023-05-04T10:39:30.989" v="67" actId="1036"/>
          <ac:spMkLst>
            <pc:docMk/>
            <pc:sldMk cId="4006077443" sldId="328"/>
            <ac:spMk id="11" creationId="{91931F3A-0D8B-4A39-AEB9-2B875FD09F4C}"/>
          </ac:spMkLst>
        </pc:spChg>
        <pc:spChg chg="del">
          <ac:chgData name="Oleksii Oleksenko" userId="741c46e5-89b3-4b36-8583-21f57a622ef4" providerId="ADAL" clId="{6331E663-13B3-4744-833F-710F966167F5}" dt="2023-05-04T10:39:18.398" v="22" actId="478"/>
          <ac:spMkLst>
            <pc:docMk/>
            <pc:sldMk cId="4006077443" sldId="328"/>
            <ac:spMk id="18" creationId="{43428E84-DD36-1568-0B4E-8B8F27FAE59C}"/>
          </ac:spMkLst>
        </pc:spChg>
        <pc:picChg chg="mod">
          <ac:chgData name="Oleksii Oleksenko" userId="741c46e5-89b3-4b36-8583-21f57a622ef4" providerId="ADAL" clId="{6331E663-13B3-4744-833F-710F966167F5}" dt="2023-05-04T10:39:30.989" v="67" actId="1036"/>
          <ac:picMkLst>
            <pc:docMk/>
            <pc:sldMk cId="4006077443" sldId="328"/>
            <ac:picMk id="19" creationId="{66B8DB80-30F0-4123-85FA-967FB30C4200}"/>
          </ac:picMkLst>
        </pc:picChg>
        <pc:picChg chg="mod">
          <ac:chgData name="Oleksii Oleksenko" userId="741c46e5-89b3-4b36-8583-21f57a622ef4" providerId="ADAL" clId="{6331E663-13B3-4744-833F-710F966167F5}" dt="2023-05-04T10:39:30.989" v="67" actId="1036"/>
          <ac:picMkLst>
            <pc:docMk/>
            <pc:sldMk cId="4006077443" sldId="328"/>
            <ac:picMk id="23" creationId="{2EFFFD68-6F3E-40E4-A682-6A24DE9A9105}"/>
          </ac:picMkLst>
        </pc:picChg>
        <pc:picChg chg="mod">
          <ac:chgData name="Oleksii Oleksenko" userId="741c46e5-89b3-4b36-8583-21f57a622ef4" providerId="ADAL" clId="{6331E663-13B3-4744-833F-710F966167F5}" dt="2023-05-04T10:39:30.989" v="67" actId="1036"/>
          <ac:picMkLst>
            <pc:docMk/>
            <pc:sldMk cId="4006077443" sldId="328"/>
            <ac:picMk id="1026" creationId="{6BA0EEBD-0C6E-64A2-B5E2-DF2DC10E8064}"/>
          </ac:picMkLst>
        </pc:picChg>
        <pc:cxnChg chg="mod">
          <ac:chgData name="Oleksii Oleksenko" userId="741c46e5-89b3-4b36-8583-21f57a622ef4" providerId="ADAL" clId="{6331E663-13B3-4744-833F-710F966167F5}" dt="2023-05-04T10:39:40.329" v="68" actId="1076"/>
          <ac:cxnSpMkLst>
            <pc:docMk/>
            <pc:sldMk cId="4006077443" sldId="328"/>
            <ac:cxnSpMk id="5" creationId="{4406E1D9-101E-43FA-AC94-72FF70055CB2}"/>
          </ac:cxnSpMkLst>
        </pc:cxnChg>
      </pc:sldChg>
      <pc:sldChg chg="addSp delSp modSp add mod modTransition modCm modNotesTx">
        <pc:chgData name="Oleksii Oleksenko" userId="741c46e5-89b3-4b36-8583-21f57a622ef4" providerId="ADAL" clId="{6331E663-13B3-4744-833F-710F966167F5}" dt="2023-05-19T11:52:19.860" v="7858"/>
        <pc:sldMkLst>
          <pc:docMk/>
          <pc:sldMk cId="1042457216" sldId="352"/>
        </pc:sldMkLst>
        <pc:spChg chg="add mod">
          <ac:chgData name="Oleksii Oleksenko" userId="741c46e5-89b3-4b36-8583-21f57a622ef4" providerId="ADAL" clId="{6331E663-13B3-4744-833F-710F966167F5}" dt="2023-05-09T15:34:30.044" v="7513" actId="2711"/>
          <ac:spMkLst>
            <pc:docMk/>
            <pc:sldMk cId="1042457216" sldId="352"/>
            <ac:spMk id="2" creationId="{3A1B529C-2E11-EE20-CC71-2455B28DEB19}"/>
          </ac:spMkLst>
        </pc:spChg>
        <pc:spChg chg="mod">
          <ac:chgData name="Oleksii Oleksenko" userId="741c46e5-89b3-4b36-8583-21f57a622ef4" providerId="ADAL" clId="{6331E663-13B3-4744-833F-710F966167F5}" dt="2023-05-04T13:47:53.623" v="2110" actId="115"/>
          <ac:spMkLst>
            <pc:docMk/>
            <pc:sldMk cId="1042457216" sldId="352"/>
            <ac:spMk id="5" creationId="{9853DDBD-8B88-4A3C-BC03-691DAF06962B}"/>
          </ac:spMkLst>
        </pc:spChg>
        <pc:spChg chg="add del">
          <ac:chgData name="Oleksii Oleksenko" userId="741c46e5-89b3-4b36-8583-21f57a622ef4" providerId="ADAL" clId="{6331E663-13B3-4744-833F-710F966167F5}" dt="2023-05-09T15:38:26.151" v="7532" actId="22"/>
          <ac:spMkLst>
            <pc:docMk/>
            <pc:sldMk cId="1042457216" sldId="352"/>
            <ac:spMk id="6" creationId="{EB180B5D-ACF8-1CE1-719A-BF343244966B}"/>
          </ac:spMkLst>
        </pc:spChg>
        <pc:spChg chg="del">
          <ac:chgData name="Oleksii Oleksenko" userId="741c46e5-89b3-4b36-8583-21f57a622ef4" providerId="ADAL" clId="{6331E663-13B3-4744-833F-710F966167F5}" dt="2023-05-07T12:02:07.058" v="2145" actId="478"/>
          <ac:spMkLst>
            <pc:docMk/>
            <pc:sldMk cId="1042457216" sldId="352"/>
            <ac:spMk id="7" creationId="{AAFF0631-E16B-4F46-9B87-2CD6FE894A11}"/>
          </ac:spMkLst>
        </pc:spChg>
        <pc:spChg chg="add mod">
          <ac:chgData name="Oleksii Oleksenko" userId="741c46e5-89b3-4b36-8583-21f57a622ef4" providerId="ADAL" clId="{6331E663-13B3-4744-833F-710F966167F5}" dt="2023-05-09T15:41:09.156" v="7565" actId="207"/>
          <ac:spMkLst>
            <pc:docMk/>
            <pc:sldMk cId="1042457216" sldId="352"/>
            <ac:spMk id="7" creationId="{BC6104FB-FE0F-2DD5-32FE-C69D59888910}"/>
          </ac:spMkLst>
        </pc:spChg>
        <pc:spChg chg="add del">
          <ac:chgData name="Oleksii Oleksenko" userId="741c46e5-89b3-4b36-8583-21f57a622ef4" providerId="ADAL" clId="{6331E663-13B3-4744-833F-710F966167F5}" dt="2023-05-09T15:39:19.577" v="7546" actId="22"/>
          <ac:spMkLst>
            <pc:docMk/>
            <pc:sldMk cId="1042457216" sldId="352"/>
            <ac:spMk id="9" creationId="{3C1C29E7-F938-772D-73E5-12A4F4215725}"/>
          </ac:spMkLst>
        </pc:spChg>
        <pc:spChg chg="add mod">
          <ac:chgData name="Oleksii Oleksenko" userId="741c46e5-89b3-4b36-8583-21f57a622ef4" providerId="ADAL" clId="{6331E663-13B3-4744-833F-710F966167F5}" dt="2023-05-09T15:41:09.156" v="7565" actId="207"/>
          <ac:spMkLst>
            <pc:docMk/>
            <pc:sldMk cId="1042457216" sldId="352"/>
            <ac:spMk id="11" creationId="{B1756EBE-D21E-BC5C-5021-6115FF2737A0}"/>
          </ac:spMkLst>
        </pc:spChg>
        <pc:spChg chg="mod">
          <ac:chgData name="Oleksii Oleksenko" userId="741c46e5-89b3-4b36-8583-21f57a622ef4" providerId="ADAL" clId="{6331E663-13B3-4744-833F-710F966167F5}" dt="2023-05-09T15:42:19.193" v="7613" actId="115"/>
          <ac:spMkLst>
            <pc:docMk/>
            <pc:sldMk cId="1042457216" sldId="352"/>
            <ac:spMk id="12" creationId="{4C2884C2-07AE-4EE0-95C2-5152D2FA4122}"/>
          </ac:spMkLst>
        </pc:spChg>
        <pc:spChg chg="del">
          <ac:chgData name="Oleksii Oleksenko" userId="741c46e5-89b3-4b36-8583-21f57a622ef4" providerId="ADAL" clId="{6331E663-13B3-4744-833F-710F966167F5}" dt="2023-05-04T13:47:57.880" v="2111" actId="478"/>
          <ac:spMkLst>
            <pc:docMk/>
            <pc:sldMk cId="1042457216" sldId="352"/>
            <ac:spMk id="13" creationId="{82736A12-BA60-41AD-8796-2DE32BE39FE3}"/>
          </ac:spMkLst>
        </pc:spChg>
        <pc:spChg chg="del mod">
          <ac:chgData name="Oleksii Oleksenko" userId="741c46e5-89b3-4b36-8583-21f57a622ef4" providerId="ADAL" clId="{6331E663-13B3-4744-833F-710F966167F5}" dt="2023-05-04T13:47:58.652" v="2113" actId="478"/>
          <ac:spMkLst>
            <pc:docMk/>
            <pc:sldMk cId="1042457216" sldId="352"/>
            <ac:spMk id="14" creationId="{6548509D-1DF5-43A6-B84A-BD50C7B84199}"/>
          </ac:spMkLst>
        </pc:spChg>
        <pc:spChg chg="mod">
          <ac:chgData name="Oleksii Oleksenko" userId="741c46e5-89b3-4b36-8583-21f57a622ef4" providerId="ADAL" clId="{6331E663-13B3-4744-833F-710F966167F5}" dt="2023-05-09T15:38:33.306" v="7533" actId="207"/>
          <ac:spMkLst>
            <pc:docMk/>
            <pc:sldMk cId="1042457216" sldId="352"/>
            <ac:spMk id="17" creationId="{05196BDE-75F8-42BE-8190-B6E04161B407}"/>
          </ac:spMkLst>
        </pc:spChg>
        <pc:spChg chg="del">
          <ac:chgData name="Oleksii Oleksenko" userId="741c46e5-89b3-4b36-8583-21f57a622ef4" providerId="ADAL" clId="{6331E663-13B3-4744-833F-710F966167F5}" dt="2023-05-07T12:02:07.058" v="2145" actId="478"/>
          <ac:spMkLst>
            <pc:docMk/>
            <pc:sldMk cId="1042457216" sldId="352"/>
            <ac:spMk id="27" creationId="{4B7BBB56-79A6-4AC9-9281-B23ADDA45274}"/>
          </ac:spMkLst>
        </pc:spChg>
        <pc:spChg chg="del">
          <ac:chgData name="Oleksii Oleksenko" userId="741c46e5-89b3-4b36-8583-21f57a622ef4" providerId="ADAL" clId="{6331E663-13B3-4744-833F-710F966167F5}" dt="2023-05-07T12:02:09.297" v="2146" actId="478"/>
          <ac:spMkLst>
            <pc:docMk/>
            <pc:sldMk cId="1042457216" sldId="352"/>
            <ac:spMk id="31" creationId="{AC001822-1247-4AA7-AA8F-ED7C0A63FE0A}"/>
          </ac:spMkLst>
        </pc:spChg>
        <pc:spChg chg="del">
          <ac:chgData name="Oleksii Oleksenko" userId="741c46e5-89b3-4b36-8583-21f57a622ef4" providerId="ADAL" clId="{6331E663-13B3-4744-833F-710F966167F5}" dt="2023-05-07T12:02:07.058" v="2145" actId="478"/>
          <ac:spMkLst>
            <pc:docMk/>
            <pc:sldMk cId="1042457216" sldId="352"/>
            <ac:spMk id="35" creationId="{6AC35D5C-3D41-4379-AE9B-F07943B23C46}"/>
          </ac:spMkLst>
        </pc:spChg>
        <pc:picChg chg="del">
          <ac:chgData name="Oleksii Oleksenko" userId="741c46e5-89b3-4b36-8583-21f57a622ef4" providerId="ADAL" clId="{6331E663-13B3-4744-833F-710F966167F5}" dt="2023-05-07T12:02:07.058" v="2145" actId="478"/>
          <ac:picMkLst>
            <pc:docMk/>
            <pc:sldMk cId="1042457216" sldId="352"/>
            <ac:picMk id="2" creationId="{B1DBF7CF-8886-449C-BE23-1270D1D6DAEC}"/>
          </ac:picMkLst>
        </pc:picChg>
        <pc:picChg chg="mod">
          <ac:chgData name="Oleksii Oleksenko" userId="741c46e5-89b3-4b36-8583-21f57a622ef4" providerId="ADAL" clId="{6331E663-13B3-4744-833F-710F966167F5}" dt="2023-05-18T10:13:52.816" v="7828" actId="1076"/>
          <ac:picMkLst>
            <pc:docMk/>
            <pc:sldMk cId="1042457216" sldId="352"/>
            <ac:picMk id="6" creationId="{F54AE009-30EC-B93A-2E21-D045FE3841A0}"/>
          </ac:picMkLst>
        </pc:picChg>
        <pc:picChg chg="del">
          <ac:chgData name="Oleksii Oleksenko" userId="741c46e5-89b3-4b36-8583-21f57a622ef4" providerId="ADAL" clId="{6331E663-13B3-4744-833F-710F966167F5}" dt="2023-05-07T12:02:09.297" v="2146" actId="478"/>
          <ac:picMkLst>
            <pc:docMk/>
            <pc:sldMk cId="1042457216" sldId="352"/>
            <ac:picMk id="10" creationId="{ED94CE3E-2A2C-4CB5-919E-5A990791C7D5}"/>
          </ac:picMkLst>
        </pc:picChg>
        <pc:picChg chg="del">
          <ac:chgData name="Oleksii Oleksenko" userId="741c46e5-89b3-4b36-8583-21f57a622ef4" providerId="ADAL" clId="{6331E663-13B3-4744-833F-710F966167F5}" dt="2023-05-07T12:02:09.297" v="2146" actId="478"/>
          <ac:picMkLst>
            <pc:docMk/>
            <pc:sldMk cId="1042457216" sldId="352"/>
            <ac:picMk id="11" creationId="{5EA53A7B-3CB2-480D-B23C-BD5FEBAC987A}"/>
          </ac:picMkLst>
        </pc:picChg>
        <pc:picChg chg="add mod">
          <ac:chgData name="Oleksii Oleksenko" userId="741c46e5-89b3-4b36-8583-21f57a622ef4" providerId="ADAL" clId="{6331E663-13B3-4744-833F-710F966167F5}" dt="2023-05-09T15:37:06.004" v="7519" actId="14100"/>
          <ac:picMkLst>
            <pc:docMk/>
            <pc:sldMk cId="1042457216" sldId="352"/>
            <ac:picMk id="1026" creationId="{9D2D7AC2-3605-EA2A-7CDD-30E597B0DF89}"/>
          </ac:picMkLst>
        </pc:picChg>
        <pc:picChg chg="add mod">
          <ac:chgData name="Oleksii Oleksenko" userId="741c46e5-89b3-4b36-8583-21f57a622ef4" providerId="ADAL" clId="{6331E663-13B3-4744-833F-710F966167F5}" dt="2023-05-09T15:37:18.742" v="7523" actId="1076"/>
          <ac:picMkLst>
            <pc:docMk/>
            <pc:sldMk cId="1042457216" sldId="352"/>
            <ac:picMk id="1028" creationId="{F59EF36A-9877-2095-9067-89055A38FA07}"/>
          </ac:picMkLst>
        </pc:picChg>
        <pc:picChg chg="add del mod">
          <ac:chgData name="Oleksii Oleksenko" userId="741c46e5-89b3-4b36-8583-21f57a622ef4" providerId="ADAL" clId="{6331E663-13B3-4744-833F-710F966167F5}" dt="2023-05-09T15:37:37.924" v="7527" actId="478"/>
          <ac:picMkLst>
            <pc:docMk/>
            <pc:sldMk cId="1042457216" sldId="352"/>
            <ac:picMk id="1030" creationId="{139123A1-468B-14EF-8F52-1EA3EECD0E6C}"/>
          </ac:picMkLst>
        </pc:picChg>
        <pc:picChg chg="add mod">
          <ac:chgData name="Oleksii Oleksenko" userId="741c46e5-89b3-4b36-8583-21f57a622ef4" providerId="ADAL" clId="{6331E663-13B3-4744-833F-710F966167F5}" dt="2023-05-09T15:43:13.179" v="7614" actId="1076"/>
          <ac:picMkLst>
            <pc:docMk/>
            <pc:sldMk cId="1042457216" sldId="352"/>
            <ac:picMk id="1032" creationId="{700EC73F-58FC-B825-4540-A889ABC1CC99}"/>
          </ac:picMkLst>
        </pc:picChg>
        <pc:picChg chg="add mod">
          <ac:chgData name="Oleksii Oleksenko" userId="741c46e5-89b3-4b36-8583-21f57a622ef4" providerId="ADAL" clId="{6331E663-13B3-4744-833F-710F966167F5}" dt="2023-05-09T15:40:53.826" v="7563" actId="1076"/>
          <ac:picMkLst>
            <pc:docMk/>
            <pc:sldMk cId="1042457216" sldId="352"/>
            <ac:picMk id="1034" creationId="{2F719348-54EB-FA0E-CFEE-4BD38A4B894E}"/>
          </ac:picMkLst>
        </pc:picChg>
        <pc:cxnChg chg="mod">
          <ac:chgData name="Oleksii Oleksenko" userId="741c46e5-89b3-4b36-8583-21f57a622ef4" providerId="ADAL" clId="{6331E663-13B3-4744-833F-710F966167F5}" dt="2023-05-09T15:37:26.944" v="7524" actId="1076"/>
          <ac:cxnSpMkLst>
            <pc:docMk/>
            <pc:sldMk cId="1042457216" sldId="352"/>
            <ac:cxnSpMk id="3" creationId="{389F2456-165A-4B24-969A-00E26186E221}"/>
          </ac:cxnSpMkLst>
        </pc:cxnChg>
        <pc:cxnChg chg="del mod">
          <ac:chgData name="Oleksii Oleksenko" userId="741c46e5-89b3-4b36-8583-21f57a622ef4" providerId="ADAL" clId="{6331E663-13B3-4744-833F-710F966167F5}" dt="2023-05-07T12:02:07.058" v="2145" actId="478"/>
          <ac:cxnSpMkLst>
            <pc:docMk/>
            <pc:sldMk cId="1042457216" sldId="352"/>
            <ac:cxnSpMk id="4" creationId="{4820266F-06B3-4561-BED8-326FC027A43B}"/>
          </ac:cxnSpMkLst>
        </pc:cxnChg>
        <pc:cxnChg chg="del mod">
          <ac:chgData name="Oleksii Oleksenko" userId="741c46e5-89b3-4b36-8583-21f57a622ef4" providerId="ADAL" clId="{6331E663-13B3-4744-833F-710F966167F5}" dt="2023-05-07T12:02:07.058" v="2145" actId="478"/>
          <ac:cxnSpMkLst>
            <pc:docMk/>
            <pc:sldMk cId="1042457216" sldId="352"/>
            <ac:cxnSpMk id="6" creationId="{F4291CED-5D8E-44B8-A84C-968D8AF4C7A0}"/>
          </ac:cxnSpMkLst>
        </pc:cxnChg>
        <pc:cxnChg chg="del">
          <ac:chgData name="Oleksii Oleksenko" userId="741c46e5-89b3-4b36-8583-21f57a622ef4" providerId="ADAL" clId="{6331E663-13B3-4744-833F-710F966167F5}" dt="2023-05-07T12:02:07.058" v="2145" actId="478"/>
          <ac:cxnSpMkLst>
            <pc:docMk/>
            <pc:sldMk cId="1042457216" sldId="352"/>
            <ac:cxnSpMk id="8" creationId="{8DF7597B-2668-4234-A782-4B831D54785A}"/>
          </ac:cxnSpMkLst>
        </pc:cxnChg>
        <pc:cxnChg chg="del">
          <ac:chgData name="Oleksii Oleksenko" userId="741c46e5-89b3-4b36-8583-21f57a622ef4" providerId="ADAL" clId="{6331E663-13B3-4744-833F-710F966167F5}" dt="2023-05-07T12:02:07.058" v="2145" actId="478"/>
          <ac:cxnSpMkLst>
            <pc:docMk/>
            <pc:sldMk cId="1042457216" sldId="352"/>
            <ac:cxnSpMk id="9" creationId="{9AE5BD4A-726C-4F32-A3F6-F9E85B259E55}"/>
          </ac:cxnSpMkLst>
        </pc:cxnChg>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6331E663-13B3-4744-833F-710F966167F5}" dt="2023-05-09T15:31:31.724" v="7511" actId="20577"/>
              <pc2:cmMkLst xmlns:pc2="http://schemas.microsoft.com/office/powerpoint/2019/9/main/command">
                <pc:docMk/>
                <pc:sldMk cId="1042457216" sldId="352"/>
                <pc2:cmMk id="{1102695F-EC76-48CC-A10B-00E1A5C02BAB}"/>
              </pc2:cmMkLst>
            </pc226:cmChg>
          </p:ext>
        </pc:extLst>
      </pc:sldChg>
      <pc:sldChg chg="del">
        <pc:chgData name="Oleksii Oleksenko" userId="741c46e5-89b3-4b36-8583-21f57a622ef4" providerId="ADAL" clId="{6331E663-13B3-4744-833F-710F966167F5}" dt="2023-05-04T13:46:41.777" v="2066" actId="47"/>
        <pc:sldMkLst>
          <pc:docMk/>
          <pc:sldMk cId="4084374838" sldId="511"/>
        </pc:sldMkLst>
      </pc:sldChg>
      <pc:sldChg chg="del">
        <pc:chgData name="Oleksii Oleksenko" userId="741c46e5-89b3-4b36-8583-21f57a622ef4" providerId="ADAL" clId="{6331E663-13B3-4744-833F-710F966167F5}" dt="2023-05-04T13:46:41.777" v="2066" actId="47"/>
        <pc:sldMkLst>
          <pc:docMk/>
          <pc:sldMk cId="4283256007" sldId="2103813012"/>
        </pc:sldMkLst>
      </pc:sldChg>
      <pc:sldChg chg="del">
        <pc:chgData name="Oleksii Oleksenko" userId="741c46e5-89b3-4b36-8583-21f57a622ef4" providerId="ADAL" clId="{6331E663-13B3-4744-833F-710F966167F5}" dt="2023-05-04T13:46:41.777" v="2066" actId="47"/>
        <pc:sldMkLst>
          <pc:docMk/>
          <pc:sldMk cId="312702421" sldId="2103813052"/>
        </pc:sldMkLst>
      </pc:sldChg>
      <pc:sldChg chg="del">
        <pc:chgData name="Oleksii Oleksenko" userId="741c46e5-89b3-4b36-8583-21f57a622ef4" providerId="ADAL" clId="{6331E663-13B3-4744-833F-710F966167F5}" dt="2023-05-04T13:46:41.777" v="2066" actId="47"/>
        <pc:sldMkLst>
          <pc:docMk/>
          <pc:sldMk cId="1945521130" sldId="2103813062"/>
        </pc:sldMkLst>
      </pc:sldChg>
      <pc:sldChg chg="del">
        <pc:chgData name="Oleksii Oleksenko" userId="741c46e5-89b3-4b36-8583-21f57a622ef4" providerId="ADAL" clId="{6331E663-13B3-4744-833F-710F966167F5}" dt="2023-05-04T13:46:41.777" v="2066" actId="47"/>
        <pc:sldMkLst>
          <pc:docMk/>
          <pc:sldMk cId="1362461866" sldId="2103813095"/>
        </pc:sldMkLst>
      </pc:sldChg>
      <pc:sldChg chg="del">
        <pc:chgData name="Oleksii Oleksenko" userId="741c46e5-89b3-4b36-8583-21f57a622ef4" providerId="ADAL" clId="{6331E663-13B3-4744-833F-710F966167F5}" dt="2023-05-04T13:46:41.777" v="2066" actId="47"/>
        <pc:sldMkLst>
          <pc:docMk/>
          <pc:sldMk cId="3839144197" sldId="2103813105"/>
        </pc:sldMkLst>
      </pc:sldChg>
      <pc:sldChg chg="del">
        <pc:chgData name="Oleksii Oleksenko" userId="741c46e5-89b3-4b36-8583-21f57a622ef4" providerId="ADAL" clId="{6331E663-13B3-4744-833F-710F966167F5}" dt="2023-05-04T13:46:41.777" v="2066" actId="47"/>
        <pc:sldMkLst>
          <pc:docMk/>
          <pc:sldMk cId="2041696546" sldId="2103813110"/>
        </pc:sldMkLst>
      </pc:sldChg>
      <pc:sldChg chg="del">
        <pc:chgData name="Oleksii Oleksenko" userId="741c46e5-89b3-4b36-8583-21f57a622ef4" providerId="ADAL" clId="{6331E663-13B3-4744-833F-710F966167F5}" dt="2023-05-04T13:46:41.777" v="2066" actId="47"/>
        <pc:sldMkLst>
          <pc:docMk/>
          <pc:sldMk cId="2646479334" sldId="2103813111"/>
        </pc:sldMkLst>
      </pc:sldChg>
      <pc:sldChg chg="del">
        <pc:chgData name="Oleksii Oleksenko" userId="741c46e5-89b3-4b36-8583-21f57a622ef4" providerId="ADAL" clId="{6331E663-13B3-4744-833F-710F966167F5}" dt="2023-05-04T13:46:41.777" v="2066" actId="47"/>
        <pc:sldMkLst>
          <pc:docMk/>
          <pc:sldMk cId="3459336217" sldId="2103813117"/>
        </pc:sldMkLst>
      </pc:sldChg>
      <pc:sldChg chg="del">
        <pc:chgData name="Oleksii Oleksenko" userId="741c46e5-89b3-4b36-8583-21f57a622ef4" providerId="ADAL" clId="{6331E663-13B3-4744-833F-710F966167F5}" dt="2023-05-04T13:46:41.777" v="2066" actId="47"/>
        <pc:sldMkLst>
          <pc:docMk/>
          <pc:sldMk cId="836605165" sldId="2103813122"/>
        </pc:sldMkLst>
      </pc:sldChg>
      <pc:sldChg chg="del">
        <pc:chgData name="Oleksii Oleksenko" userId="741c46e5-89b3-4b36-8583-21f57a622ef4" providerId="ADAL" clId="{6331E663-13B3-4744-833F-710F966167F5}" dt="2023-05-04T13:46:41.777" v="2066" actId="47"/>
        <pc:sldMkLst>
          <pc:docMk/>
          <pc:sldMk cId="2176081621" sldId="2103813124"/>
        </pc:sldMkLst>
      </pc:sldChg>
      <pc:sldChg chg="del">
        <pc:chgData name="Oleksii Oleksenko" userId="741c46e5-89b3-4b36-8583-21f57a622ef4" providerId="ADAL" clId="{6331E663-13B3-4744-833F-710F966167F5}" dt="2023-05-04T13:03:06.182" v="1130" actId="47"/>
        <pc:sldMkLst>
          <pc:docMk/>
          <pc:sldMk cId="441907466" sldId="2103813133"/>
        </pc:sldMkLst>
      </pc:sldChg>
      <pc:sldChg chg="del">
        <pc:chgData name="Oleksii Oleksenko" userId="741c46e5-89b3-4b36-8583-21f57a622ef4" providerId="ADAL" clId="{6331E663-13B3-4744-833F-710F966167F5}" dt="2023-05-04T13:46:41.777" v="2066" actId="47"/>
        <pc:sldMkLst>
          <pc:docMk/>
          <pc:sldMk cId="1281999606" sldId="2103813134"/>
        </pc:sldMkLst>
      </pc:sldChg>
      <pc:sldChg chg="del">
        <pc:chgData name="Oleksii Oleksenko" userId="741c46e5-89b3-4b36-8583-21f57a622ef4" providerId="ADAL" clId="{6331E663-13B3-4744-833F-710F966167F5}" dt="2023-05-04T13:46:41.777" v="2066" actId="47"/>
        <pc:sldMkLst>
          <pc:docMk/>
          <pc:sldMk cId="3837736942" sldId="2103813137"/>
        </pc:sldMkLst>
      </pc:sldChg>
      <pc:sldChg chg="del">
        <pc:chgData name="Oleksii Oleksenko" userId="741c46e5-89b3-4b36-8583-21f57a622ef4" providerId="ADAL" clId="{6331E663-13B3-4744-833F-710F966167F5}" dt="2023-05-04T13:46:41.777" v="2066" actId="47"/>
        <pc:sldMkLst>
          <pc:docMk/>
          <pc:sldMk cId="4212330307" sldId="2103813142"/>
        </pc:sldMkLst>
      </pc:sldChg>
      <pc:sldChg chg="del">
        <pc:chgData name="Oleksii Oleksenko" userId="741c46e5-89b3-4b36-8583-21f57a622ef4" providerId="ADAL" clId="{6331E663-13B3-4744-833F-710F966167F5}" dt="2023-05-04T13:46:41.777" v="2066" actId="47"/>
        <pc:sldMkLst>
          <pc:docMk/>
          <pc:sldMk cId="25336486" sldId="2103813145"/>
        </pc:sldMkLst>
      </pc:sldChg>
      <pc:sldChg chg="del">
        <pc:chgData name="Oleksii Oleksenko" userId="741c46e5-89b3-4b36-8583-21f57a622ef4" providerId="ADAL" clId="{6331E663-13B3-4744-833F-710F966167F5}" dt="2023-05-04T13:46:41.777" v="2066" actId="47"/>
        <pc:sldMkLst>
          <pc:docMk/>
          <pc:sldMk cId="3051803739" sldId="2103813148"/>
        </pc:sldMkLst>
      </pc:sldChg>
      <pc:sldChg chg="del">
        <pc:chgData name="Oleksii Oleksenko" userId="741c46e5-89b3-4b36-8583-21f57a622ef4" providerId="ADAL" clId="{6331E663-13B3-4744-833F-710F966167F5}" dt="2023-05-04T13:46:41.777" v="2066" actId="47"/>
        <pc:sldMkLst>
          <pc:docMk/>
          <pc:sldMk cId="849469773" sldId="2103813157"/>
        </pc:sldMkLst>
      </pc:sldChg>
      <pc:sldChg chg="del">
        <pc:chgData name="Oleksii Oleksenko" userId="741c46e5-89b3-4b36-8583-21f57a622ef4" providerId="ADAL" clId="{6331E663-13B3-4744-833F-710F966167F5}" dt="2023-05-04T13:46:41.777" v="2066" actId="47"/>
        <pc:sldMkLst>
          <pc:docMk/>
          <pc:sldMk cId="3388232064" sldId="2103813159"/>
        </pc:sldMkLst>
      </pc:sldChg>
      <pc:sldChg chg="del">
        <pc:chgData name="Oleksii Oleksenko" userId="741c46e5-89b3-4b36-8583-21f57a622ef4" providerId="ADAL" clId="{6331E663-13B3-4744-833F-710F966167F5}" dt="2023-05-04T13:46:41.777" v="2066" actId="47"/>
        <pc:sldMkLst>
          <pc:docMk/>
          <pc:sldMk cId="1594596756" sldId="2103813160"/>
        </pc:sldMkLst>
      </pc:sldChg>
      <pc:sldChg chg="del">
        <pc:chgData name="Oleksii Oleksenko" userId="741c46e5-89b3-4b36-8583-21f57a622ef4" providerId="ADAL" clId="{6331E663-13B3-4744-833F-710F966167F5}" dt="2023-05-04T13:46:41.777" v="2066" actId="47"/>
        <pc:sldMkLst>
          <pc:docMk/>
          <pc:sldMk cId="2126560803" sldId="2103813161"/>
        </pc:sldMkLst>
      </pc:sldChg>
      <pc:sldChg chg="del">
        <pc:chgData name="Oleksii Oleksenko" userId="741c46e5-89b3-4b36-8583-21f57a622ef4" providerId="ADAL" clId="{6331E663-13B3-4744-833F-710F966167F5}" dt="2023-05-04T13:46:41.777" v="2066" actId="47"/>
        <pc:sldMkLst>
          <pc:docMk/>
          <pc:sldMk cId="3356294059" sldId="2103813162"/>
        </pc:sldMkLst>
      </pc:sldChg>
      <pc:sldChg chg="del">
        <pc:chgData name="Oleksii Oleksenko" userId="741c46e5-89b3-4b36-8583-21f57a622ef4" providerId="ADAL" clId="{6331E663-13B3-4744-833F-710F966167F5}" dt="2023-05-04T13:46:41.777" v="2066" actId="47"/>
        <pc:sldMkLst>
          <pc:docMk/>
          <pc:sldMk cId="3817335641" sldId="2103813164"/>
        </pc:sldMkLst>
      </pc:sldChg>
      <pc:sldChg chg="del">
        <pc:chgData name="Oleksii Oleksenko" userId="741c46e5-89b3-4b36-8583-21f57a622ef4" providerId="ADAL" clId="{6331E663-13B3-4744-833F-710F966167F5}" dt="2023-05-04T13:46:41.777" v="2066" actId="47"/>
        <pc:sldMkLst>
          <pc:docMk/>
          <pc:sldMk cId="1589876905" sldId="2103813165"/>
        </pc:sldMkLst>
      </pc:sldChg>
      <pc:sldChg chg="del">
        <pc:chgData name="Oleksii Oleksenko" userId="741c46e5-89b3-4b36-8583-21f57a622ef4" providerId="ADAL" clId="{6331E663-13B3-4744-833F-710F966167F5}" dt="2023-05-04T13:46:41.777" v="2066" actId="47"/>
        <pc:sldMkLst>
          <pc:docMk/>
          <pc:sldMk cId="3624982343" sldId="2103813166"/>
        </pc:sldMkLst>
      </pc:sldChg>
      <pc:sldChg chg="del">
        <pc:chgData name="Oleksii Oleksenko" userId="741c46e5-89b3-4b36-8583-21f57a622ef4" providerId="ADAL" clId="{6331E663-13B3-4744-833F-710F966167F5}" dt="2023-05-04T13:46:41.777" v="2066" actId="47"/>
        <pc:sldMkLst>
          <pc:docMk/>
          <pc:sldMk cId="3010309549" sldId="2103813167"/>
        </pc:sldMkLst>
      </pc:sldChg>
      <pc:sldChg chg="del">
        <pc:chgData name="Oleksii Oleksenko" userId="741c46e5-89b3-4b36-8583-21f57a622ef4" providerId="ADAL" clId="{6331E663-13B3-4744-833F-710F966167F5}" dt="2023-05-04T13:46:41.777" v="2066" actId="47"/>
        <pc:sldMkLst>
          <pc:docMk/>
          <pc:sldMk cId="25719842" sldId="2103813170"/>
        </pc:sldMkLst>
      </pc:sldChg>
      <pc:sldChg chg="del">
        <pc:chgData name="Oleksii Oleksenko" userId="741c46e5-89b3-4b36-8583-21f57a622ef4" providerId="ADAL" clId="{6331E663-13B3-4744-833F-710F966167F5}" dt="2023-05-04T13:46:41.777" v="2066" actId="47"/>
        <pc:sldMkLst>
          <pc:docMk/>
          <pc:sldMk cId="871612378" sldId="2103813171"/>
        </pc:sldMkLst>
      </pc:sldChg>
      <pc:sldChg chg="del">
        <pc:chgData name="Oleksii Oleksenko" userId="741c46e5-89b3-4b36-8583-21f57a622ef4" providerId="ADAL" clId="{6331E663-13B3-4744-833F-710F966167F5}" dt="2023-05-04T13:46:41.777" v="2066" actId="47"/>
        <pc:sldMkLst>
          <pc:docMk/>
          <pc:sldMk cId="2644837984" sldId="2103813172"/>
        </pc:sldMkLst>
      </pc:sldChg>
      <pc:sldChg chg="del">
        <pc:chgData name="Oleksii Oleksenko" userId="741c46e5-89b3-4b36-8583-21f57a622ef4" providerId="ADAL" clId="{6331E663-13B3-4744-833F-710F966167F5}" dt="2023-05-04T13:46:41.777" v="2066" actId="47"/>
        <pc:sldMkLst>
          <pc:docMk/>
          <pc:sldMk cId="2880564766" sldId="2103813174"/>
        </pc:sldMkLst>
      </pc:sldChg>
      <pc:sldChg chg="del">
        <pc:chgData name="Oleksii Oleksenko" userId="741c46e5-89b3-4b36-8583-21f57a622ef4" providerId="ADAL" clId="{6331E663-13B3-4744-833F-710F966167F5}" dt="2023-05-04T13:46:41.777" v="2066" actId="47"/>
        <pc:sldMkLst>
          <pc:docMk/>
          <pc:sldMk cId="4174348014" sldId="2103813175"/>
        </pc:sldMkLst>
      </pc:sldChg>
      <pc:sldChg chg="del">
        <pc:chgData name="Oleksii Oleksenko" userId="741c46e5-89b3-4b36-8583-21f57a622ef4" providerId="ADAL" clId="{6331E663-13B3-4744-833F-710F966167F5}" dt="2023-05-04T13:46:41.777" v="2066" actId="47"/>
        <pc:sldMkLst>
          <pc:docMk/>
          <pc:sldMk cId="3806634689" sldId="2103813176"/>
        </pc:sldMkLst>
      </pc:sldChg>
      <pc:sldChg chg="del">
        <pc:chgData name="Oleksii Oleksenko" userId="741c46e5-89b3-4b36-8583-21f57a622ef4" providerId="ADAL" clId="{6331E663-13B3-4744-833F-710F966167F5}" dt="2023-05-04T13:46:41.777" v="2066" actId="47"/>
        <pc:sldMkLst>
          <pc:docMk/>
          <pc:sldMk cId="2125683880" sldId="2103813177"/>
        </pc:sldMkLst>
      </pc:sldChg>
      <pc:sldChg chg="del">
        <pc:chgData name="Oleksii Oleksenko" userId="741c46e5-89b3-4b36-8583-21f57a622ef4" providerId="ADAL" clId="{6331E663-13B3-4744-833F-710F966167F5}" dt="2023-05-04T13:46:41.777" v="2066" actId="47"/>
        <pc:sldMkLst>
          <pc:docMk/>
          <pc:sldMk cId="188518191" sldId="2103813178"/>
        </pc:sldMkLst>
      </pc:sldChg>
      <pc:sldChg chg="del">
        <pc:chgData name="Oleksii Oleksenko" userId="741c46e5-89b3-4b36-8583-21f57a622ef4" providerId="ADAL" clId="{6331E663-13B3-4744-833F-710F966167F5}" dt="2023-05-04T13:46:41.777" v="2066" actId="47"/>
        <pc:sldMkLst>
          <pc:docMk/>
          <pc:sldMk cId="2481585288" sldId="2103813179"/>
        </pc:sldMkLst>
      </pc:sldChg>
      <pc:sldChg chg="del">
        <pc:chgData name="Oleksii Oleksenko" userId="741c46e5-89b3-4b36-8583-21f57a622ef4" providerId="ADAL" clId="{6331E663-13B3-4744-833F-710F966167F5}" dt="2023-05-04T13:46:41.777" v="2066" actId="47"/>
        <pc:sldMkLst>
          <pc:docMk/>
          <pc:sldMk cId="3619229309" sldId="2103813183"/>
        </pc:sldMkLst>
      </pc:sldChg>
      <pc:sldChg chg="del">
        <pc:chgData name="Oleksii Oleksenko" userId="741c46e5-89b3-4b36-8583-21f57a622ef4" providerId="ADAL" clId="{6331E663-13B3-4744-833F-710F966167F5}" dt="2023-05-04T13:46:41.777" v="2066" actId="47"/>
        <pc:sldMkLst>
          <pc:docMk/>
          <pc:sldMk cId="1793293008" sldId="2103813184"/>
        </pc:sldMkLst>
      </pc:sldChg>
      <pc:sldChg chg="del">
        <pc:chgData name="Oleksii Oleksenko" userId="741c46e5-89b3-4b36-8583-21f57a622ef4" providerId="ADAL" clId="{6331E663-13B3-4744-833F-710F966167F5}" dt="2023-05-04T13:46:41.777" v="2066" actId="47"/>
        <pc:sldMkLst>
          <pc:docMk/>
          <pc:sldMk cId="4272400277" sldId="2103813185"/>
        </pc:sldMkLst>
      </pc:sldChg>
      <pc:sldChg chg="del">
        <pc:chgData name="Oleksii Oleksenko" userId="741c46e5-89b3-4b36-8583-21f57a622ef4" providerId="ADAL" clId="{6331E663-13B3-4744-833F-710F966167F5}" dt="2023-05-04T13:46:41.777" v="2066" actId="47"/>
        <pc:sldMkLst>
          <pc:docMk/>
          <pc:sldMk cId="140063246" sldId="2103813186"/>
        </pc:sldMkLst>
      </pc:sldChg>
      <pc:sldChg chg="del">
        <pc:chgData name="Oleksii Oleksenko" userId="741c46e5-89b3-4b36-8583-21f57a622ef4" providerId="ADAL" clId="{6331E663-13B3-4744-833F-710F966167F5}" dt="2023-05-04T13:46:41.777" v="2066" actId="47"/>
        <pc:sldMkLst>
          <pc:docMk/>
          <pc:sldMk cId="1671645778" sldId="2103813187"/>
        </pc:sldMkLst>
      </pc:sldChg>
      <pc:sldChg chg="del">
        <pc:chgData name="Oleksii Oleksenko" userId="741c46e5-89b3-4b36-8583-21f57a622ef4" providerId="ADAL" clId="{6331E663-13B3-4744-833F-710F966167F5}" dt="2023-05-04T13:46:41.777" v="2066" actId="47"/>
        <pc:sldMkLst>
          <pc:docMk/>
          <pc:sldMk cId="3375954140" sldId="2103813189"/>
        </pc:sldMkLst>
      </pc:sldChg>
      <pc:sldChg chg="del">
        <pc:chgData name="Oleksii Oleksenko" userId="741c46e5-89b3-4b36-8583-21f57a622ef4" providerId="ADAL" clId="{6331E663-13B3-4744-833F-710F966167F5}" dt="2023-05-04T13:46:41.777" v="2066" actId="47"/>
        <pc:sldMkLst>
          <pc:docMk/>
          <pc:sldMk cId="3981556105" sldId="2103813190"/>
        </pc:sldMkLst>
      </pc:sldChg>
      <pc:sldChg chg="del">
        <pc:chgData name="Oleksii Oleksenko" userId="741c46e5-89b3-4b36-8583-21f57a622ef4" providerId="ADAL" clId="{6331E663-13B3-4744-833F-710F966167F5}" dt="2023-05-04T13:46:41.777" v="2066" actId="47"/>
        <pc:sldMkLst>
          <pc:docMk/>
          <pc:sldMk cId="3393095538" sldId="2103813191"/>
        </pc:sldMkLst>
      </pc:sldChg>
      <pc:sldChg chg="add del">
        <pc:chgData name="Oleksii Oleksenko" userId="741c46e5-89b3-4b36-8583-21f57a622ef4" providerId="ADAL" clId="{6331E663-13B3-4744-833F-710F966167F5}" dt="2023-05-04T10:39:11.281" v="19" actId="47"/>
        <pc:sldMkLst>
          <pc:docMk/>
          <pc:sldMk cId="3244863396" sldId="2103813192"/>
        </pc:sldMkLst>
      </pc:sldChg>
      <pc:sldChg chg="addSp delSp modSp new mod modClrScheme delAnim modAnim chgLayout">
        <pc:chgData name="Oleksii Oleksenko" userId="741c46e5-89b3-4b36-8583-21f57a622ef4" providerId="ADAL" clId="{6331E663-13B3-4744-833F-710F966167F5}" dt="2023-05-09T10:59:40.479" v="2493" actId="20577"/>
        <pc:sldMkLst>
          <pc:docMk/>
          <pc:sldMk cId="3170259237" sldId="2103813193"/>
        </pc:sldMkLst>
        <pc:spChg chg="mod ord">
          <ac:chgData name="Oleksii Oleksenko" userId="741c46e5-89b3-4b36-8583-21f57a622ef4" providerId="ADAL" clId="{6331E663-13B3-4744-833F-710F966167F5}" dt="2023-05-04T12:45:14.378" v="670" actId="20577"/>
          <ac:spMkLst>
            <pc:docMk/>
            <pc:sldMk cId="3170259237" sldId="2103813193"/>
            <ac:spMk id="2" creationId="{13DA5983-B387-597B-4556-34E121D2CF62}"/>
          </ac:spMkLst>
        </pc:spChg>
        <pc:spChg chg="del">
          <ac:chgData name="Oleksii Oleksenko" userId="741c46e5-89b3-4b36-8583-21f57a622ef4" providerId="ADAL" clId="{6331E663-13B3-4744-833F-710F966167F5}" dt="2023-05-04T10:37:42.870" v="12" actId="478"/>
          <ac:spMkLst>
            <pc:docMk/>
            <pc:sldMk cId="3170259237" sldId="2103813193"/>
            <ac:spMk id="3" creationId="{02BBE6FD-44A0-8EC2-0F87-A0086FD62525}"/>
          </ac:spMkLst>
        </pc:spChg>
        <pc:spChg chg="add del mod">
          <ac:chgData name="Oleksii Oleksenko" userId="741c46e5-89b3-4b36-8583-21f57a622ef4" providerId="ADAL" clId="{6331E663-13B3-4744-833F-710F966167F5}" dt="2023-05-04T10:47:42.301" v="175" actId="478"/>
          <ac:spMkLst>
            <pc:docMk/>
            <pc:sldMk cId="3170259237" sldId="2103813193"/>
            <ac:spMk id="17" creationId="{B3665E78-6308-F94F-3A74-189503BF830B}"/>
          </ac:spMkLst>
        </pc:spChg>
        <pc:spChg chg="add del">
          <ac:chgData name="Oleksii Oleksenko" userId="741c46e5-89b3-4b36-8583-21f57a622ef4" providerId="ADAL" clId="{6331E663-13B3-4744-833F-710F966167F5}" dt="2023-05-04T10:46:55.340" v="173" actId="478"/>
          <ac:spMkLst>
            <pc:docMk/>
            <pc:sldMk cId="3170259237" sldId="2103813193"/>
            <ac:spMk id="18" creationId="{9A574ECB-5EB7-D2BF-961F-95C304633DB6}"/>
          </ac:spMkLst>
        </pc:spChg>
        <pc:spChg chg="add mod">
          <ac:chgData name="Oleksii Oleksenko" userId="741c46e5-89b3-4b36-8583-21f57a622ef4" providerId="ADAL" clId="{6331E663-13B3-4744-833F-710F966167F5}" dt="2023-05-04T10:48:59.149" v="191" actId="1076"/>
          <ac:spMkLst>
            <pc:docMk/>
            <pc:sldMk cId="3170259237" sldId="2103813193"/>
            <ac:spMk id="19" creationId="{B185E3E0-EDC1-350F-C22C-95C9BD4FCA5B}"/>
          </ac:spMkLst>
        </pc:spChg>
        <pc:spChg chg="add del mod">
          <ac:chgData name="Oleksii Oleksenko" userId="741c46e5-89b3-4b36-8583-21f57a622ef4" providerId="ADAL" clId="{6331E663-13B3-4744-833F-710F966167F5}" dt="2023-05-04T10:50:29.444" v="221" actId="478"/>
          <ac:spMkLst>
            <pc:docMk/>
            <pc:sldMk cId="3170259237" sldId="2103813193"/>
            <ac:spMk id="20" creationId="{7BB1A0F2-D921-72BA-028B-EC52CD3BD660}"/>
          </ac:spMkLst>
        </pc:spChg>
        <pc:spChg chg="add del mod ord">
          <ac:chgData name="Oleksii Oleksenko" userId="741c46e5-89b3-4b36-8583-21f57a622ef4" providerId="ADAL" clId="{6331E663-13B3-4744-833F-710F966167F5}" dt="2023-05-04T12:55:12.944" v="976" actId="478"/>
          <ac:spMkLst>
            <pc:docMk/>
            <pc:sldMk cId="3170259237" sldId="2103813193"/>
            <ac:spMk id="21" creationId="{DDCB0BC0-0312-71A5-99EA-4DA619FA0C0C}"/>
          </ac:spMkLst>
        </pc:spChg>
        <pc:spChg chg="add del mod ord">
          <ac:chgData name="Oleksii Oleksenko" userId="741c46e5-89b3-4b36-8583-21f57a622ef4" providerId="ADAL" clId="{6331E663-13B3-4744-833F-710F966167F5}" dt="2023-05-04T10:50:38.221" v="223" actId="478"/>
          <ac:spMkLst>
            <pc:docMk/>
            <pc:sldMk cId="3170259237" sldId="2103813193"/>
            <ac:spMk id="22" creationId="{8973BB9E-53EF-F59E-FA41-4920DA2138DD}"/>
          </ac:spMkLst>
        </pc:spChg>
        <pc:spChg chg="add mod">
          <ac:chgData name="Oleksii Oleksenko" userId="741c46e5-89b3-4b36-8583-21f57a622ef4" providerId="ADAL" clId="{6331E663-13B3-4744-833F-710F966167F5}" dt="2023-05-09T10:59:18.793" v="2475" actId="20577"/>
          <ac:spMkLst>
            <pc:docMk/>
            <pc:sldMk cId="3170259237" sldId="2103813193"/>
            <ac:spMk id="23" creationId="{FDEBCADD-D807-EA29-4AC3-F2A73F133A2B}"/>
          </ac:spMkLst>
        </pc:spChg>
        <pc:spChg chg="add mod">
          <ac:chgData name="Oleksii Oleksenko" userId="741c46e5-89b3-4b36-8583-21f57a622ef4" providerId="ADAL" clId="{6331E663-13B3-4744-833F-710F966167F5}" dt="2023-05-09T10:59:40.479" v="2493" actId="20577"/>
          <ac:spMkLst>
            <pc:docMk/>
            <pc:sldMk cId="3170259237" sldId="2103813193"/>
            <ac:spMk id="24" creationId="{DEC74061-29CA-36C5-6D83-6CAEF9D24FAE}"/>
          </ac:spMkLst>
        </pc:spChg>
        <pc:spChg chg="add mod">
          <ac:chgData name="Oleksii Oleksenko" userId="741c46e5-89b3-4b36-8583-21f57a622ef4" providerId="ADAL" clId="{6331E663-13B3-4744-833F-710F966167F5}" dt="2023-05-09T10:55:41.239" v="2405" actId="207"/>
          <ac:spMkLst>
            <pc:docMk/>
            <pc:sldMk cId="3170259237" sldId="2103813193"/>
            <ac:spMk id="25" creationId="{15B13052-5521-59CC-F7B7-51F4F8183021}"/>
          </ac:spMkLst>
        </pc:spChg>
        <pc:picChg chg="add mod">
          <ac:chgData name="Oleksii Oleksenko" userId="741c46e5-89b3-4b36-8583-21f57a622ef4" providerId="ADAL" clId="{6331E663-13B3-4744-833F-710F966167F5}" dt="2023-05-04T10:41:39.350" v="94" actId="1076"/>
          <ac:picMkLst>
            <pc:docMk/>
            <pc:sldMk cId="3170259237" sldId="2103813193"/>
            <ac:picMk id="4" creationId="{CD39D899-1F2B-1A31-8F4E-2EDB7A5C807A}"/>
          </ac:picMkLst>
        </pc:picChg>
        <pc:picChg chg="add mod">
          <ac:chgData name="Oleksii Oleksenko" userId="741c46e5-89b3-4b36-8583-21f57a622ef4" providerId="ADAL" clId="{6331E663-13B3-4744-833F-710F966167F5}" dt="2023-05-04T10:48:46.857" v="185" actId="1076"/>
          <ac:picMkLst>
            <pc:docMk/>
            <pc:sldMk cId="3170259237" sldId="2103813193"/>
            <ac:picMk id="5" creationId="{09200F93-E72F-2B37-FEFD-16C9AAF48E30}"/>
          </ac:picMkLst>
        </pc:picChg>
        <pc:picChg chg="add mod">
          <ac:chgData name="Oleksii Oleksenko" userId="741c46e5-89b3-4b36-8583-21f57a622ef4" providerId="ADAL" clId="{6331E663-13B3-4744-833F-710F966167F5}" dt="2023-05-04T10:44:56.352" v="152" actId="1076"/>
          <ac:picMkLst>
            <pc:docMk/>
            <pc:sldMk cId="3170259237" sldId="2103813193"/>
            <ac:picMk id="6" creationId="{EC8E8B0D-69D7-D29F-00A8-B5B8DFEEC9BD}"/>
          </ac:picMkLst>
        </pc:picChg>
        <pc:picChg chg="add mod">
          <ac:chgData name="Oleksii Oleksenko" userId="741c46e5-89b3-4b36-8583-21f57a622ef4" providerId="ADAL" clId="{6331E663-13B3-4744-833F-710F966167F5}" dt="2023-05-04T10:44:47.577" v="147" actId="1076"/>
          <ac:picMkLst>
            <pc:docMk/>
            <pc:sldMk cId="3170259237" sldId="2103813193"/>
            <ac:picMk id="7" creationId="{665661A8-934D-0686-CC0C-7456549FAAB6}"/>
          </ac:picMkLst>
        </pc:picChg>
        <pc:picChg chg="add mod">
          <ac:chgData name="Oleksii Oleksenko" userId="741c46e5-89b3-4b36-8583-21f57a622ef4" providerId="ADAL" clId="{6331E663-13B3-4744-833F-710F966167F5}" dt="2023-05-04T10:48:55.281" v="189" actId="1076"/>
          <ac:picMkLst>
            <pc:docMk/>
            <pc:sldMk cId="3170259237" sldId="2103813193"/>
            <ac:picMk id="8" creationId="{FD08C694-C474-DB5F-A8FD-87CE3AD46798}"/>
          </ac:picMkLst>
        </pc:picChg>
        <pc:picChg chg="add del mod">
          <ac:chgData name="Oleksii Oleksenko" userId="741c46e5-89b3-4b36-8583-21f57a622ef4" providerId="ADAL" clId="{6331E663-13B3-4744-833F-710F966167F5}" dt="2023-05-04T10:43:48.760" v="123" actId="478"/>
          <ac:picMkLst>
            <pc:docMk/>
            <pc:sldMk cId="3170259237" sldId="2103813193"/>
            <ac:picMk id="9" creationId="{342A9E1D-DD4D-73A5-5C51-0ECAEB45C9ED}"/>
          </ac:picMkLst>
        </pc:picChg>
        <pc:picChg chg="add mod">
          <ac:chgData name="Oleksii Oleksenko" userId="741c46e5-89b3-4b36-8583-21f57a622ef4" providerId="ADAL" clId="{6331E663-13B3-4744-833F-710F966167F5}" dt="2023-05-04T10:49:28.480" v="199" actId="207"/>
          <ac:picMkLst>
            <pc:docMk/>
            <pc:sldMk cId="3170259237" sldId="2103813193"/>
            <ac:picMk id="10" creationId="{BDD573FB-3D1F-A7C9-3ACE-3FA89D5AB405}"/>
          </ac:picMkLst>
        </pc:picChg>
        <pc:picChg chg="add mod">
          <ac:chgData name="Oleksii Oleksenko" userId="741c46e5-89b3-4b36-8583-21f57a622ef4" providerId="ADAL" clId="{6331E663-13B3-4744-833F-710F966167F5}" dt="2023-05-04T10:49:28.480" v="199" actId="207"/>
          <ac:picMkLst>
            <pc:docMk/>
            <pc:sldMk cId="3170259237" sldId="2103813193"/>
            <ac:picMk id="11" creationId="{87EEAAB3-484F-FF70-0D9F-4267C24093CC}"/>
          </ac:picMkLst>
        </pc:picChg>
        <pc:picChg chg="add mod">
          <ac:chgData name="Oleksii Oleksenko" userId="741c46e5-89b3-4b36-8583-21f57a622ef4" providerId="ADAL" clId="{6331E663-13B3-4744-833F-710F966167F5}" dt="2023-05-04T10:49:42.401" v="203" actId="1076"/>
          <ac:picMkLst>
            <pc:docMk/>
            <pc:sldMk cId="3170259237" sldId="2103813193"/>
            <ac:picMk id="12" creationId="{FAC47226-3ABF-741C-1E64-C8FE2174F586}"/>
          </ac:picMkLst>
        </pc:picChg>
        <pc:picChg chg="add del mod">
          <ac:chgData name="Oleksii Oleksenko" userId="741c46e5-89b3-4b36-8583-21f57a622ef4" providerId="ADAL" clId="{6331E663-13B3-4744-833F-710F966167F5}" dt="2023-05-04T10:41:04.803" v="92" actId="478"/>
          <ac:picMkLst>
            <pc:docMk/>
            <pc:sldMk cId="3170259237" sldId="2103813193"/>
            <ac:picMk id="13" creationId="{91B1A09E-0F00-A487-5936-49E90D427616}"/>
          </ac:picMkLst>
        </pc:picChg>
        <pc:picChg chg="add mod">
          <ac:chgData name="Oleksii Oleksenko" userId="741c46e5-89b3-4b36-8583-21f57a622ef4" providerId="ADAL" clId="{6331E663-13B3-4744-833F-710F966167F5}" dt="2023-05-04T10:48:53.847" v="188" actId="1076"/>
          <ac:picMkLst>
            <pc:docMk/>
            <pc:sldMk cId="3170259237" sldId="2103813193"/>
            <ac:picMk id="14" creationId="{41B2E4A0-16B4-9C0C-1D73-992D35CA1C19}"/>
          </ac:picMkLst>
        </pc:picChg>
        <pc:picChg chg="add mod ord">
          <ac:chgData name="Oleksii Oleksenko" userId="741c46e5-89b3-4b36-8583-21f57a622ef4" providerId="ADAL" clId="{6331E663-13B3-4744-833F-710F966167F5}" dt="2023-05-04T10:49:44.895" v="204" actId="1076"/>
          <ac:picMkLst>
            <pc:docMk/>
            <pc:sldMk cId="3170259237" sldId="2103813193"/>
            <ac:picMk id="16" creationId="{8FFC5400-17E4-FF0F-6509-B3AD4D3D86C8}"/>
          </ac:picMkLst>
        </pc:picChg>
      </pc:sldChg>
      <pc:sldChg chg="modSp new mod">
        <pc:chgData name="Oleksii Oleksenko" userId="741c46e5-89b3-4b36-8583-21f57a622ef4" providerId="ADAL" clId="{6331E663-13B3-4744-833F-710F966167F5}" dt="2023-05-04T13:14:47.637" v="1443" actId="20577"/>
        <pc:sldMkLst>
          <pc:docMk/>
          <pc:sldMk cId="1880741245" sldId="2103813194"/>
        </pc:sldMkLst>
        <pc:spChg chg="mod">
          <ac:chgData name="Oleksii Oleksenko" userId="741c46e5-89b3-4b36-8583-21f57a622ef4" providerId="ADAL" clId="{6331E663-13B3-4744-833F-710F966167F5}" dt="2023-05-04T13:09:02.009" v="1225" actId="20577"/>
          <ac:spMkLst>
            <pc:docMk/>
            <pc:sldMk cId="1880741245" sldId="2103813194"/>
            <ac:spMk id="2" creationId="{E18D0E3F-13B7-5454-25BE-7CA60F7C94DB}"/>
          </ac:spMkLst>
        </pc:spChg>
        <pc:spChg chg="mod">
          <ac:chgData name="Oleksii Oleksenko" userId="741c46e5-89b3-4b36-8583-21f57a622ef4" providerId="ADAL" clId="{6331E663-13B3-4744-833F-710F966167F5}" dt="2023-05-04T13:13:48.466" v="1316" actId="120"/>
          <ac:spMkLst>
            <pc:docMk/>
            <pc:sldMk cId="1880741245" sldId="2103813194"/>
            <ac:spMk id="3" creationId="{1F4728B4-4F94-2A26-973E-07FA4DF72D6F}"/>
          </ac:spMkLst>
        </pc:spChg>
        <pc:spChg chg="mod">
          <ac:chgData name="Oleksii Oleksenko" userId="741c46e5-89b3-4b36-8583-21f57a622ef4" providerId="ADAL" clId="{6331E663-13B3-4744-833F-710F966167F5}" dt="2023-05-04T13:14:47.637" v="1443" actId="20577"/>
          <ac:spMkLst>
            <pc:docMk/>
            <pc:sldMk cId="1880741245" sldId="2103813194"/>
            <ac:spMk id="4" creationId="{13A9EC79-4DC1-9A37-605D-4B03F68E170D}"/>
          </ac:spMkLst>
        </pc:spChg>
      </pc:sldChg>
      <pc:sldChg chg="addSp delSp modSp new mod modClrScheme chgLayout">
        <pc:chgData name="Oleksii Oleksenko" userId="741c46e5-89b3-4b36-8583-21f57a622ef4" providerId="ADAL" clId="{6331E663-13B3-4744-833F-710F966167F5}" dt="2023-05-04T13:24:30.244" v="1833" actId="20577"/>
        <pc:sldMkLst>
          <pc:docMk/>
          <pc:sldMk cId="1514066190" sldId="2103813195"/>
        </pc:sldMkLst>
        <pc:spChg chg="mod ord">
          <ac:chgData name="Oleksii Oleksenko" userId="741c46e5-89b3-4b36-8583-21f57a622ef4" providerId="ADAL" clId="{6331E663-13B3-4744-833F-710F966167F5}" dt="2023-05-04T13:15:17.882" v="1472" actId="700"/>
          <ac:spMkLst>
            <pc:docMk/>
            <pc:sldMk cId="1514066190" sldId="2103813195"/>
            <ac:spMk id="2" creationId="{153ED38E-5B1F-40C0-BDE2-4049AE7CC1A1}"/>
          </ac:spMkLst>
        </pc:spChg>
        <pc:spChg chg="del mod ord">
          <ac:chgData name="Oleksii Oleksenko" userId="741c46e5-89b3-4b36-8583-21f57a622ef4" providerId="ADAL" clId="{6331E663-13B3-4744-833F-710F966167F5}" dt="2023-05-04T13:15:17.882" v="1472" actId="700"/>
          <ac:spMkLst>
            <pc:docMk/>
            <pc:sldMk cId="1514066190" sldId="2103813195"/>
            <ac:spMk id="3" creationId="{57F95312-F02B-E56E-3D9F-82A09626A5A6}"/>
          </ac:spMkLst>
        </pc:spChg>
        <pc:spChg chg="del">
          <ac:chgData name="Oleksii Oleksenko" userId="741c46e5-89b3-4b36-8583-21f57a622ef4" providerId="ADAL" clId="{6331E663-13B3-4744-833F-710F966167F5}" dt="2023-05-04T13:15:17.882" v="1472" actId="700"/>
          <ac:spMkLst>
            <pc:docMk/>
            <pc:sldMk cId="1514066190" sldId="2103813195"/>
            <ac:spMk id="4" creationId="{AB162542-18B3-507A-AE96-20291ABD3491}"/>
          </ac:spMkLst>
        </pc:spChg>
        <pc:spChg chg="add mod ord">
          <ac:chgData name="Oleksii Oleksenko" userId="741c46e5-89b3-4b36-8583-21f57a622ef4" providerId="ADAL" clId="{6331E663-13B3-4744-833F-710F966167F5}" dt="2023-05-04T13:24:30.244" v="1833" actId="20577"/>
          <ac:spMkLst>
            <pc:docMk/>
            <pc:sldMk cId="1514066190" sldId="2103813195"/>
            <ac:spMk id="5" creationId="{8557CF9F-1BBB-62FA-55D9-6E69A8F4BD26}"/>
          </ac:spMkLst>
        </pc:spChg>
      </pc:sldChg>
      <pc:sldChg chg="addSp delSp modSp new mod modClrScheme delAnim modAnim chgLayout">
        <pc:chgData name="Oleksii Oleksenko" userId="741c46e5-89b3-4b36-8583-21f57a622ef4" providerId="ADAL" clId="{6331E663-13B3-4744-833F-710F966167F5}" dt="2023-05-09T14:44:38.900" v="5364" actId="14100"/>
        <pc:sldMkLst>
          <pc:docMk/>
          <pc:sldMk cId="2434988703" sldId="2103813196"/>
        </pc:sldMkLst>
        <pc:spChg chg="mod ord">
          <ac:chgData name="Oleksii Oleksenko" userId="741c46e5-89b3-4b36-8583-21f57a622ef4" providerId="ADAL" clId="{6331E663-13B3-4744-833F-710F966167F5}" dt="2023-05-04T13:26:53.491" v="1940" actId="700"/>
          <ac:spMkLst>
            <pc:docMk/>
            <pc:sldMk cId="2434988703" sldId="2103813196"/>
            <ac:spMk id="2" creationId="{9FC4E578-CCBF-8712-7A26-BD8710BB67EF}"/>
          </ac:spMkLst>
        </pc:spChg>
        <pc:spChg chg="add mod">
          <ac:chgData name="Oleksii Oleksenko" userId="741c46e5-89b3-4b36-8583-21f57a622ef4" providerId="ADAL" clId="{6331E663-13B3-4744-833F-710F966167F5}" dt="2023-05-09T13:58:43.328" v="5092" actId="2085"/>
          <ac:spMkLst>
            <pc:docMk/>
            <pc:sldMk cId="2434988703" sldId="2103813196"/>
            <ac:spMk id="3" creationId="{A813629F-8C78-D24D-3CE1-AC8DAD451263}"/>
          </ac:spMkLst>
        </pc:spChg>
        <pc:spChg chg="del mod ord">
          <ac:chgData name="Oleksii Oleksenko" userId="741c46e5-89b3-4b36-8583-21f57a622ef4" providerId="ADAL" clId="{6331E663-13B3-4744-833F-710F966167F5}" dt="2023-05-04T13:26:53.491" v="1940" actId="700"/>
          <ac:spMkLst>
            <pc:docMk/>
            <pc:sldMk cId="2434988703" sldId="2103813196"/>
            <ac:spMk id="3" creationId="{EE8B07D3-FDD7-5064-6CE3-474B94307AE7}"/>
          </ac:spMkLst>
        </pc:spChg>
        <pc:spChg chg="del">
          <ac:chgData name="Oleksii Oleksenko" userId="741c46e5-89b3-4b36-8583-21f57a622ef4" providerId="ADAL" clId="{6331E663-13B3-4744-833F-710F966167F5}" dt="2023-05-04T13:26:53.491" v="1940" actId="700"/>
          <ac:spMkLst>
            <pc:docMk/>
            <pc:sldMk cId="2434988703" sldId="2103813196"/>
            <ac:spMk id="4" creationId="{BA2EE4D8-9C54-D74F-66A6-9935918DF499}"/>
          </ac:spMkLst>
        </pc:spChg>
        <pc:spChg chg="add mod ord">
          <ac:chgData name="Oleksii Oleksenko" userId="741c46e5-89b3-4b36-8583-21f57a622ef4" providerId="ADAL" clId="{6331E663-13B3-4744-833F-710F966167F5}" dt="2023-05-09T14:44:31.560" v="5363" actId="170"/>
          <ac:spMkLst>
            <pc:docMk/>
            <pc:sldMk cId="2434988703" sldId="2103813196"/>
            <ac:spMk id="5" creationId="{35A078FD-3FE2-B86C-0C83-FAD4AEB02E95}"/>
          </ac:spMkLst>
        </pc:spChg>
        <pc:spChg chg="add mod ord">
          <ac:chgData name="Oleksii Oleksenko" userId="741c46e5-89b3-4b36-8583-21f57a622ef4" providerId="ADAL" clId="{6331E663-13B3-4744-833F-710F966167F5}" dt="2023-05-04T13:26:53.491" v="1940" actId="700"/>
          <ac:spMkLst>
            <pc:docMk/>
            <pc:sldMk cId="2434988703" sldId="2103813196"/>
            <ac:spMk id="5" creationId="{F44EE5F6-8FCA-90C9-405E-9F04D0827273}"/>
          </ac:spMkLst>
        </pc:spChg>
        <pc:spChg chg="mod ord">
          <ac:chgData name="Oleksii Oleksenko" userId="741c46e5-89b3-4b36-8583-21f57a622ef4" providerId="ADAL" clId="{6331E663-13B3-4744-833F-710F966167F5}" dt="2023-05-09T14:44:38.900" v="5364" actId="14100"/>
          <ac:spMkLst>
            <pc:docMk/>
            <pc:sldMk cId="2434988703" sldId="2103813196"/>
            <ac:spMk id="6" creationId="{72F48337-AAB9-FEE2-9BD0-2C30CFD44AF8}"/>
          </ac:spMkLst>
        </pc:spChg>
        <pc:spChg chg="del">
          <ac:chgData name="Oleksii Oleksenko" userId="741c46e5-89b3-4b36-8583-21f57a622ef4" providerId="ADAL" clId="{6331E663-13B3-4744-833F-710F966167F5}" dt="2023-05-09T13:58:12.137" v="5087" actId="478"/>
          <ac:spMkLst>
            <pc:docMk/>
            <pc:sldMk cId="2434988703" sldId="2103813196"/>
            <ac:spMk id="7" creationId="{79D90C6F-59C1-B55D-F853-CEC92EE4E291}"/>
          </ac:spMkLst>
        </pc:spChg>
        <pc:spChg chg="mod ord">
          <ac:chgData name="Oleksii Oleksenko" userId="741c46e5-89b3-4b36-8583-21f57a622ef4" providerId="ADAL" clId="{6331E663-13B3-4744-833F-710F966167F5}" dt="2023-05-09T14:44:18.681" v="5355" actId="171"/>
          <ac:spMkLst>
            <pc:docMk/>
            <pc:sldMk cId="2434988703" sldId="2103813196"/>
            <ac:spMk id="8" creationId="{B78602D5-23F2-CA3B-C002-D1B31CA4D825}"/>
          </ac:spMkLst>
        </pc:spChg>
        <pc:spChg chg="mod">
          <ac:chgData name="Oleksii Oleksenko" userId="741c46e5-89b3-4b36-8583-21f57a622ef4" providerId="ADAL" clId="{6331E663-13B3-4744-833F-710F966167F5}" dt="2023-05-09T14:44:21.295" v="5357" actId="1076"/>
          <ac:spMkLst>
            <pc:docMk/>
            <pc:sldMk cId="2434988703" sldId="2103813196"/>
            <ac:spMk id="9" creationId="{661BA3F5-23AF-8B6E-D246-9E9CCD117A68}"/>
          </ac:spMkLst>
        </pc:spChg>
        <pc:spChg chg="del">
          <ac:chgData name="Oleksii Oleksenko" userId="741c46e5-89b3-4b36-8583-21f57a622ef4" providerId="ADAL" clId="{6331E663-13B3-4744-833F-710F966167F5}" dt="2023-05-09T13:58:14.707" v="5088" actId="478"/>
          <ac:spMkLst>
            <pc:docMk/>
            <pc:sldMk cId="2434988703" sldId="2103813196"/>
            <ac:spMk id="10" creationId="{7FB3B80E-BDE9-0DB6-4981-ED775246A247}"/>
          </ac:spMkLst>
        </pc:spChg>
        <pc:spChg chg="add mod">
          <ac:chgData name="Oleksii Oleksenko" userId="741c46e5-89b3-4b36-8583-21f57a622ef4" providerId="ADAL" clId="{6331E663-13B3-4744-833F-710F966167F5}" dt="2023-05-09T14:42:43.904" v="5293"/>
          <ac:spMkLst>
            <pc:docMk/>
            <pc:sldMk cId="2434988703" sldId="2103813196"/>
            <ac:spMk id="14" creationId="{EE6A7EFB-89CA-6954-4B85-B0B41D48A3F1}"/>
          </ac:spMkLst>
        </pc:spChg>
        <pc:spChg chg="add mod">
          <ac:chgData name="Oleksii Oleksenko" userId="741c46e5-89b3-4b36-8583-21f57a622ef4" providerId="ADAL" clId="{6331E663-13B3-4744-833F-710F966167F5}" dt="2023-05-09T14:42:43.904" v="5293"/>
          <ac:spMkLst>
            <pc:docMk/>
            <pc:sldMk cId="2434988703" sldId="2103813196"/>
            <ac:spMk id="15" creationId="{F5760E2D-317F-F896-D8BA-C9037F367338}"/>
          </ac:spMkLst>
        </pc:spChg>
        <pc:spChg chg="add mod">
          <ac:chgData name="Oleksii Oleksenko" userId="741c46e5-89b3-4b36-8583-21f57a622ef4" providerId="ADAL" clId="{6331E663-13B3-4744-833F-710F966167F5}" dt="2023-05-09T14:42:43.904" v="5293"/>
          <ac:spMkLst>
            <pc:docMk/>
            <pc:sldMk cId="2434988703" sldId="2103813196"/>
            <ac:spMk id="16" creationId="{402F11A2-04FC-49FA-9964-E412413A3560}"/>
          </ac:spMkLst>
        </pc:spChg>
        <pc:spChg chg="add mod">
          <ac:chgData name="Oleksii Oleksenko" userId="741c46e5-89b3-4b36-8583-21f57a622ef4" providerId="ADAL" clId="{6331E663-13B3-4744-833F-710F966167F5}" dt="2023-05-09T14:42:43.904" v="5293"/>
          <ac:spMkLst>
            <pc:docMk/>
            <pc:sldMk cId="2434988703" sldId="2103813196"/>
            <ac:spMk id="17" creationId="{55BB7C34-49BF-5E22-D18C-F7F103CB9708}"/>
          </ac:spMkLst>
        </pc:spChg>
        <pc:spChg chg="add mod">
          <ac:chgData name="Oleksii Oleksenko" userId="741c46e5-89b3-4b36-8583-21f57a622ef4" providerId="ADAL" clId="{6331E663-13B3-4744-833F-710F966167F5}" dt="2023-05-09T14:42:43.904" v="5293"/>
          <ac:spMkLst>
            <pc:docMk/>
            <pc:sldMk cId="2434988703" sldId="2103813196"/>
            <ac:spMk id="18" creationId="{432D8FB1-CA23-A8A7-2C95-B413AC451331}"/>
          </ac:spMkLst>
        </pc:spChg>
        <pc:spChg chg="add mod">
          <ac:chgData name="Oleksii Oleksenko" userId="741c46e5-89b3-4b36-8583-21f57a622ef4" providerId="ADAL" clId="{6331E663-13B3-4744-833F-710F966167F5}" dt="2023-05-09T14:42:43.904" v="5293"/>
          <ac:spMkLst>
            <pc:docMk/>
            <pc:sldMk cId="2434988703" sldId="2103813196"/>
            <ac:spMk id="19" creationId="{8F2E5424-D7C8-D703-3003-65332C0A195B}"/>
          </ac:spMkLst>
        </pc:spChg>
        <pc:spChg chg="add mod">
          <ac:chgData name="Oleksii Oleksenko" userId="741c46e5-89b3-4b36-8583-21f57a622ef4" providerId="ADAL" clId="{6331E663-13B3-4744-833F-710F966167F5}" dt="2023-05-09T14:42:43.904" v="5293"/>
          <ac:spMkLst>
            <pc:docMk/>
            <pc:sldMk cId="2434988703" sldId="2103813196"/>
            <ac:spMk id="20" creationId="{13D93251-7345-3036-4DFD-26D39EA0FF6D}"/>
          </ac:spMkLst>
        </pc:spChg>
        <pc:spChg chg="add del mod">
          <ac:chgData name="Oleksii Oleksenko" userId="741c46e5-89b3-4b36-8583-21f57a622ef4" providerId="ADAL" clId="{6331E663-13B3-4744-833F-710F966167F5}" dt="2023-05-09T14:43:34.969" v="5347" actId="478"/>
          <ac:spMkLst>
            <pc:docMk/>
            <pc:sldMk cId="2434988703" sldId="2103813196"/>
            <ac:spMk id="21" creationId="{783A4D4C-782D-8E2E-1849-F39F1C4AB09D}"/>
          </ac:spMkLst>
        </pc:spChg>
        <pc:spChg chg="add mod">
          <ac:chgData name="Oleksii Oleksenko" userId="741c46e5-89b3-4b36-8583-21f57a622ef4" providerId="ADAL" clId="{6331E663-13B3-4744-833F-710F966167F5}" dt="2023-05-09T14:43:35.270" v="5348"/>
          <ac:spMkLst>
            <pc:docMk/>
            <pc:sldMk cId="2434988703" sldId="2103813196"/>
            <ac:spMk id="22" creationId="{892C49FB-D36A-7D82-D6DC-15D91BCECE18}"/>
          </ac:spMkLst>
        </pc:spChg>
      </pc:sldChg>
      <pc:sldChg chg="addSp delSp modSp new mod modClrScheme delAnim modAnim modCm chgLayout">
        <pc:chgData name="Oleksii Oleksenko" userId="741c46e5-89b3-4b36-8583-21f57a622ef4" providerId="ADAL" clId="{6331E663-13B3-4744-833F-710F966167F5}" dt="2023-05-09T16:03:51.635" v="7779" actId="1582"/>
        <pc:sldMkLst>
          <pc:docMk/>
          <pc:sldMk cId="2692316020" sldId="2103813197"/>
        </pc:sldMkLst>
        <pc:spChg chg="mod ord">
          <ac:chgData name="Oleksii Oleksenko" userId="741c46e5-89b3-4b36-8583-21f57a622ef4" providerId="ADAL" clId="{6331E663-13B3-4744-833F-710F966167F5}" dt="2023-05-09T10:57:43.945" v="2450" actId="20577"/>
          <ac:spMkLst>
            <pc:docMk/>
            <pc:sldMk cId="2692316020" sldId="2103813197"/>
            <ac:spMk id="2" creationId="{BA4C8564-109C-E7AD-1A91-38DF0EC1C2CB}"/>
          </ac:spMkLst>
        </pc:spChg>
        <pc:spChg chg="add del mod">
          <ac:chgData name="Oleksii Oleksenko" userId="741c46e5-89b3-4b36-8583-21f57a622ef4" providerId="ADAL" clId="{6331E663-13B3-4744-833F-710F966167F5}" dt="2023-05-09T11:37:37.642" v="2656" actId="1076"/>
          <ac:spMkLst>
            <pc:docMk/>
            <pc:sldMk cId="2692316020" sldId="2103813197"/>
            <ac:spMk id="3" creationId="{0139F19B-67F2-B736-A2D0-ECE7C0C6BB48}"/>
          </ac:spMkLst>
        </pc:spChg>
        <pc:spChg chg="del mod ord">
          <ac:chgData name="Oleksii Oleksenko" userId="741c46e5-89b3-4b36-8583-21f57a622ef4" providerId="ADAL" clId="{6331E663-13B3-4744-833F-710F966167F5}" dt="2023-05-04T13:11:35.511" v="1274" actId="700"/>
          <ac:spMkLst>
            <pc:docMk/>
            <pc:sldMk cId="2692316020" sldId="2103813197"/>
            <ac:spMk id="3" creationId="{D860087C-B1A1-9C13-57CE-9E060BBF7558}"/>
          </ac:spMkLst>
        </pc:spChg>
        <pc:spChg chg="del">
          <ac:chgData name="Oleksii Oleksenko" userId="741c46e5-89b3-4b36-8583-21f57a622ef4" providerId="ADAL" clId="{6331E663-13B3-4744-833F-710F966167F5}" dt="2023-05-04T13:11:35.511" v="1274" actId="700"/>
          <ac:spMkLst>
            <pc:docMk/>
            <pc:sldMk cId="2692316020" sldId="2103813197"/>
            <ac:spMk id="4" creationId="{1C1906DE-B757-C64F-29D2-73D2FD48AD45}"/>
          </ac:spMkLst>
        </pc:spChg>
        <pc:spChg chg="add del mod">
          <ac:chgData name="Oleksii Oleksenko" userId="741c46e5-89b3-4b36-8583-21f57a622ef4" providerId="ADAL" clId="{6331E663-13B3-4744-833F-710F966167F5}" dt="2023-05-09T11:37:37.642" v="2656" actId="1076"/>
          <ac:spMkLst>
            <pc:docMk/>
            <pc:sldMk cId="2692316020" sldId="2103813197"/>
            <ac:spMk id="4" creationId="{4F6FFC31-F028-21D1-ABCD-71B468ABF1CC}"/>
          </ac:spMkLst>
        </pc:spChg>
        <pc:spChg chg="add del mod ord">
          <ac:chgData name="Oleksii Oleksenko" userId="741c46e5-89b3-4b36-8583-21f57a622ef4" providerId="ADAL" clId="{6331E663-13B3-4744-833F-710F966167F5}" dt="2023-05-09T10:55:52.570" v="2406" actId="478"/>
          <ac:spMkLst>
            <pc:docMk/>
            <pc:sldMk cId="2692316020" sldId="2103813197"/>
            <ac:spMk id="5" creationId="{4763BFB7-EAF6-458F-3DFF-B4B0A5F061E4}"/>
          </ac:spMkLst>
        </pc:spChg>
        <pc:spChg chg="add del mod">
          <ac:chgData name="Oleksii Oleksenko" userId="741c46e5-89b3-4b36-8583-21f57a622ef4" providerId="ADAL" clId="{6331E663-13B3-4744-833F-710F966167F5}" dt="2023-05-09T10:55:57.785" v="2408" actId="478"/>
          <ac:spMkLst>
            <pc:docMk/>
            <pc:sldMk cId="2692316020" sldId="2103813197"/>
            <ac:spMk id="7" creationId="{6158358F-AC61-6423-95CC-6B7ACBB8C5BA}"/>
          </ac:spMkLst>
        </pc:spChg>
        <pc:spChg chg="add del mod">
          <ac:chgData name="Oleksii Oleksenko" userId="741c46e5-89b3-4b36-8583-21f57a622ef4" providerId="ADAL" clId="{6331E663-13B3-4744-833F-710F966167F5}" dt="2023-05-09T11:37:37.642" v="2656" actId="1076"/>
          <ac:spMkLst>
            <pc:docMk/>
            <pc:sldMk cId="2692316020" sldId="2103813197"/>
            <ac:spMk id="8" creationId="{F8AE1E4C-26CA-8BB1-4475-B9DCBB315232}"/>
          </ac:spMkLst>
        </pc:spChg>
        <pc:spChg chg="add del mod">
          <ac:chgData name="Oleksii Oleksenko" userId="741c46e5-89b3-4b36-8583-21f57a622ef4" providerId="ADAL" clId="{6331E663-13B3-4744-833F-710F966167F5}" dt="2023-05-09T10:58:06.844" v="2456" actId="478"/>
          <ac:spMkLst>
            <pc:docMk/>
            <pc:sldMk cId="2692316020" sldId="2103813197"/>
            <ac:spMk id="10" creationId="{D976246A-F5B3-0A0A-FC8B-BF6176279E6C}"/>
          </ac:spMkLst>
        </pc:spChg>
        <pc:spChg chg="add mod">
          <ac:chgData name="Oleksii Oleksenko" userId="741c46e5-89b3-4b36-8583-21f57a622ef4" providerId="ADAL" clId="{6331E663-13B3-4744-833F-710F966167F5}" dt="2023-05-09T11:37:37.642" v="2656" actId="1076"/>
          <ac:spMkLst>
            <pc:docMk/>
            <pc:sldMk cId="2692316020" sldId="2103813197"/>
            <ac:spMk id="11" creationId="{84CB40D1-68AB-C2CE-3772-1BFBA4EB043B}"/>
          </ac:spMkLst>
        </pc:spChg>
        <pc:spChg chg="add del mod">
          <ac:chgData name="Oleksii Oleksenko" userId="741c46e5-89b3-4b36-8583-21f57a622ef4" providerId="ADAL" clId="{6331E663-13B3-4744-833F-710F966167F5}" dt="2023-05-09T11:37:37.642" v="2656" actId="1076"/>
          <ac:spMkLst>
            <pc:docMk/>
            <pc:sldMk cId="2692316020" sldId="2103813197"/>
            <ac:spMk id="12" creationId="{985619A2-83E8-B640-654C-10678846F3F8}"/>
          </ac:spMkLst>
        </pc:spChg>
        <pc:spChg chg="add del mod">
          <ac:chgData name="Oleksii Oleksenko" userId="741c46e5-89b3-4b36-8583-21f57a622ef4" providerId="ADAL" clId="{6331E663-13B3-4744-833F-710F966167F5}" dt="2023-05-09T11:36:06.095" v="2544" actId="478"/>
          <ac:spMkLst>
            <pc:docMk/>
            <pc:sldMk cId="2692316020" sldId="2103813197"/>
            <ac:spMk id="13" creationId="{B877EA1E-06BC-288B-C515-799EED67E110}"/>
          </ac:spMkLst>
        </pc:spChg>
        <pc:spChg chg="add del mod">
          <ac:chgData name="Oleksii Oleksenko" userId="741c46e5-89b3-4b36-8583-21f57a622ef4" providerId="ADAL" clId="{6331E663-13B3-4744-833F-710F966167F5}" dt="2023-05-09T16:00:31.768" v="7704" actId="478"/>
          <ac:spMkLst>
            <pc:docMk/>
            <pc:sldMk cId="2692316020" sldId="2103813197"/>
            <ac:spMk id="14" creationId="{9DDEDC35-9CAB-464C-4351-AB61A9D3BD88}"/>
          </ac:spMkLst>
        </pc:spChg>
        <pc:spChg chg="add del mod">
          <ac:chgData name="Oleksii Oleksenko" userId="741c46e5-89b3-4b36-8583-21f57a622ef4" providerId="ADAL" clId="{6331E663-13B3-4744-833F-710F966167F5}" dt="2023-05-09T11:37:37.642" v="2656" actId="1076"/>
          <ac:spMkLst>
            <pc:docMk/>
            <pc:sldMk cId="2692316020" sldId="2103813197"/>
            <ac:spMk id="40" creationId="{3FE54B99-AEC9-1389-EC38-5F86670B0319}"/>
          </ac:spMkLst>
        </pc:spChg>
        <pc:spChg chg="add del mod">
          <ac:chgData name="Oleksii Oleksenko" userId="741c46e5-89b3-4b36-8583-21f57a622ef4" providerId="ADAL" clId="{6331E663-13B3-4744-833F-710F966167F5}" dt="2023-05-09T11:37:37.642" v="2656" actId="1076"/>
          <ac:spMkLst>
            <pc:docMk/>
            <pc:sldMk cId="2692316020" sldId="2103813197"/>
            <ac:spMk id="41" creationId="{8B4EEDE1-414B-27EA-5B2C-E2177D75A178}"/>
          </ac:spMkLst>
        </pc:spChg>
        <pc:spChg chg="add del mod">
          <ac:chgData name="Oleksii Oleksenko" userId="741c46e5-89b3-4b36-8583-21f57a622ef4" providerId="ADAL" clId="{6331E663-13B3-4744-833F-710F966167F5}" dt="2023-05-09T11:37:37.642" v="2656" actId="1076"/>
          <ac:spMkLst>
            <pc:docMk/>
            <pc:sldMk cId="2692316020" sldId="2103813197"/>
            <ac:spMk id="43" creationId="{F2FA6EBD-76E7-E951-C466-BD8EBAA1C821}"/>
          </ac:spMkLst>
        </pc:spChg>
        <pc:spChg chg="add del mod">
          <ac:chgData name="Oleksii Oleksenko" userId="741c46e5-89b3-4b36-8583-21f57a622ef4" providerId="ADAL" clId="{6331E663-13B3-4744-833F-710F966167F5}" dt="2023-05-09T11:37:37.642" v="2656" actId="1076"/>
          <ac:spMkLst>
            <pc:docMk/>
            <pc:sldMk cId="2692316020" sldId="2103813197"/>
            <ac:spMk id="48" creationId="{357980C0-658F-8596-9C71-23FC936F8CBB}"/>
          </ac:spMkLst>
        </pc:spChg>
        <pc:spChg chg="add del mod">
          <ac:chgData name="Oleksii Oleksenko" userId="741c46e5-89b3-4b36-8583-21f57a622ef4" providerId="ADAL" clId="{6331E663-13B3-4744-833F-710F966167F5}" dt="2023-05-09T11:37:37.642" v="2656" actId="1076"/>
          <ac:spMkLst>
            <pc:docMk/>
            <pc:sldMk cId="2692316020" sldId="2103813197"/>
            <ac:spMk id="53" creationId="{6DCA25B6-DB75-9C00-DBC4-F0016DF246B3}"/>
          </ac:spMkLst>
        </pc:spChg>
        <pc:spChg chg="add del mod">
          <ac:chgData name="Oleksii Oleksenko" userId="741c46e5-89b3-4b36-8583-21f57a622ef4" providerId="ADAL" clId="{6331E663-13B3-4744-833F-710F966167F5}" dt="2023-05-09T11:37:37.642" v="2656" actId="1076"/>
          <ac:spMkLst>
            <pc:docMk/>
            <pc:sldMk cId="2692316020" sldId="2103813197"/>
            <ac:spMk id="54" creationId="{D7D047DF-B68C-E832-1E53-0136434F721E}"/>
          </ac:spMkLst>
        </pc:spChg>
        <pc:spChg chg="add del mod">
          <ac:chgData name="Oleksii Oleksenko" userId="741c46e5-89b3-4b36-8583-21f57a622ef4" providerId="ADAL" clId="{6331E663-13B3-4744-833F-710F966167F5}" dt="2023-05-09T11:37:37.642" v="2656" actId="1076"/>
          <ac:spMkLst>
            <pc:docMk/>
            <pc:sldMk cId="2692316020" sldId="2103813197"/>
            <ac:spMk id="55" creationId="{16068303-6516-C659-A962-430B7EFAC7F8}"/>
          </ac:spMkLst>
        </pc:spChg>
        <pc:spChg chg="add del mod">
          <ac:chgData name="Oleksii Oleksenko" userId="741c46e5-89b3-4b36-8583-21f57a622ef4" providerId="ADAL" clId="{6331E663-13B3-4744-833F-710F966167F5}" dt="2023-05-09T11:37:37.642" v="2656" actId="1076"/>
          <ac:spMkLst>
            <pc:docMk/>
            <pc:sldMk cId="2692316020" sldId="2103813197"/>
            <ac:spMk id="56" creationId="{F03ED724-8527-95A3-756B-13269DB1CC05}"/>
          </ac:spMkLst>
        </pc:spChg>
        <pc:spChg chg="add del mod">
          <ac:chgData name="Oleksii Oleksenko" userId="741c46e5-89b3-4b36-8583-21f57a622ef4" providerId="ADAL" clId="{6331E663-13B3-4744-833F-710F966167F5}" dt="2023-05-09T11:37:37.642" v="2656" actId="1076"/>
          <ac:spMkLst>
            <pc:docMk/>
            <pc:sldMk cId="2692316020" sldId="2103813197"/>
            <ac:spMk id="57" creationId="{C24C37FB-7307-4F25-47B0-C7DF986A6C22}"/>
          </ac:spMkLst>
        </pc:spChg>
        <pc:spChg chg="add del mod">
          <ac:chgData name="Oleksii Oleksenko" userId="741c46e5-89b3-4b36-8583-21f57a622ef4" providerId="ADAL" clId="{6331E663-13B3-4744-833F-710F966167F5}" dt="2023-05-09T11:37:37.642" v="2656" actId="1076"/>
          <ac:spMkLst>
            <pc:docMk/>
            <pc:sldMk cId="2692316020" sldId="2103813197"/>
            <ac:spMk id="58" creationId="{A096FB36-9DE2-F3B5-0644-E447E4DF7EC6}"/>
          </ac:spMkLst>
        </pc:spChg>
        <pc:spChg chg="add del mod">
          <ac:chgData name="Oleksii Oleksenko" userId="741c46e5-89b3-4b36-8583-21f57a622ef4" providerId="ADAL" clId="{6331E663-13B3-4744-833F-710F966167F5}" dt="2023-05-09T11:37:37.642" v="2656" actId="1076"/>
          <ac:spMkLst>
            <pc:docMk/>
            <pc:sldMk cId="2692316020" sldId="2103813197"/>
            <ac:spMk id="60" creationId="{1559B4CE-D07C-F655-97CC-2C7819882343}"/>
          </ac:spMkLst>
        </pc:spChg>
        <pc:spChg chg="add del mod">
          <ac:chgData name="Oleksii Oleksenko" userId="741c46e5-89b3-4b36-8583-21f57a622ef4" providerId="ADAL" clId="{6331E663-13B3-4744-833F-710F966167F5}" dt="2023-05-09T11:37:37.642" v="2656" actId="1076"/>
          <ac:spMkLst>
            <pc:docMk/>
            <pc:sldMk cId="2692316020" sldId="2103813197"/>
            <ac:spMk id="61" creationId="{713ACFEC-456F-7CCA-1E8F-D6051D7702C3}"/>
          </ac:spMkLst>
        </pc:spChg>
        <pc:spChg chg="add del mod">
          <ac:chgData name="Oleksii Oleksenko" userId="741c46e5-89b3-4b36-8583-21f57a622ef4" providerId="ADAL" clId="{6331E663-13B3-4744-833F-710F966167F5}" dt="2023-05-09T11:37:37.642" v="2656" actId="1076"/>
          <ac:spMkLst>
            <pc:docMk/>
            <pc:sldMk cId="2692316020" sldId="2103813197"/>
            <ac:spMk id="62" creationId="{BD33762D-E942-CFB7-0CFD-1497C466DDFA}"/>
          </ac:spMkLst>
        </pc:spChg>
        <pc:spChg chg="add del mod">
          <ac:chgData name="Oleksii Oleksenko" userId="741c46e5-89b3-4b36-8583-21f57a622ef4" providerId="ADAL" clId="{6331E663-13B3-4744-833F-710F966167F5}" dt="2023-05-09T11:37:37.642" v="2656" actId="1076"/>
          <ac:spMkLst>
            <pc:docMk/>
            <pc:sldMk cId="2692316020" sldId="2103813197"/>
            <ac:spMk id="63" creationId="{1F448602-0C35-9B18-302C-CD1899695BD7}"/>
          </ac:spMkLst>
        </pc:spChg>
        <pc:spChg chg="add del mod">
          <ac:chgData name="Oleksii Oleksenko" userId="741c46e5-89b3-4b36-8583-21f57a622ef4" providerId="ADAL" clId="{6331E663-13B3-4744-833F-710F966167F5}" dt="2023-05-09T11:37:37.642" v="2656" actId="1076"/>
          <ac:spMkLst>
            <pc:docMk/>
            <pc:sldMk cId="2692316020" sldId="2103813197"/>
            <ac:spMk id="64" creationId="{5D151D55-B8C9-7ED8-BD49-64B710C4D6D3}"/>
          </ac:spMkLst>
        </pc:spChg>
        <pc:spChg chg="add del mod">
          <ac:chgData name="Oleksii Oleksenko" userId="741c46e5-89b3-4b36-8583-21f57a622ef4" providerId="ADAL" clId="{6331E663-13B3-4744-833F-710F966167F5}" dt="2023-05-09T11:37:37.642" v="2656" actId="1076"/>
          <ac:spMkLst>
            <pc:docMk/>
            <pc:sldMk cId="2692316020" sldId="2103813197"/>
            <ac:spMk id="65" creationId="{080B77C0-01CA-D178-F502-ADF368F31670}"/>
          </ac:spMkLst>
        </pc:spChg>
        <pc:spChg chg="add del mod">
          <ac:chgData name="Oleksii Oleksenko" userId="741c46e5-89b3-4b36-8583-21f57a622ef4" providerId="ADAL" clId="{6331E663-13B3-4744-833F-710F966167F5}" dt="2023-05-09T11:37:37.642" v="2656" actId="1076"/>
          <ac:spMkLst>
            <pc:docMk/>
            <pc:sldMk cId="2692316020" sldId="2103813197"/>
            <ac:spMk id="66" creationId="{3FF2D3A2-BE35-AD21-75F3-AE1002CE9BAD}"/>
          </ac:spMkLst>
        </pc:spChg>
        <pc:spChg chg="add del mod">
          <ac:chgData name="Oleksii Oleksenko" userId="741c46e5-89b3-4b36-8583-21f57a622ef4" providerId="ADAL" clId="{6331E663-13B3-4744-833F-710F966167F5}" dt="2023-05-09T11:37:37.642" v="2656" actId="1076"/>
          <ac:spMkLst>
            <pc:docMk/>
            <pc:sldMk cId="2692316020" sldId="2103813197"/>
            <ac:spMk id="67" creationId="{E40F6830-19DC-7B48-E1A3-CF196C5DE018}"/>
          </ac:spMkLst>
        </pc:spChg>
        <pc:spChg chg="add del mod">
          <ac:chgData name="Oleksii Oleksenko" userId="741c46e5-89b3-4b36-8583-21f57a622ef4" providerId="ADAL" clId="{6331E663-13B3-4744-833F-710F966167F5}" dt="2023-05-09T11:37:37.642" v="2656" actId="1076"/>
          <ac:spMkLst>
            <pc:docMk/>
            <pc:sldMk cId="2692316020" sldId="2103813197"/>
            <ac:spMk id="68" creationId="{B8CDB591-5571-2FF6-D614-E95834E99C13}"/>
          </ac:spMkLst>
        </pc:spChg>
        <pc:spChg chg="add del mod">
          <ac:chgData name="Oleksii Oleksenko" userId="741c46e5-89b3-4b36-8583-21f57a622ef4" providerId="ADAL" clId="{6331E663-13B3-4744-833F-710F966167F5}" dt="2023-05-09T11:37:37.642" v="2656" actId="1076"/>
          <ac:spMkLst>
            <pc:docMk/>
            <pc:sldMk cId="2692316020" sldId="2103813197"/>
            <ac:spMk id="69" creationId="{2007AFCC-1488-436F-D760-848A02B097BE}"/>
          </ac:spMkLst>
        </pc:spChg>
        <pc:spChg chg="add del mod">
          <ac:chgData name="Oleksii Oleksenko" userId="741c46e5-89b3-4b36-8583-21f57a622ef4" providerId="ADAL" clId="{6331E663-13B3-4744-833F-710F966167F5}" dt="2023-05-09T11:37:37.642" v="2656" actId="1076"/>
          <ac:spMkLst>
            <pc:docMk/>
            <pc:sldMk cId="2692316020" sldId="2103813197"/>
            <ac:spMk id="70" creationId="{AAFDE5DB-6711-CC17-8997-E174370E8D56}"/>
          </ac:spMkLst>
        </pc:spChg>
        <pc:spChg chg="add del mod">
          <ac:chgData name="Oleksii Oleksenko" userId="741c46e5-89b3-4b36-8583-21f57a622ef4" providerId="ADAL" clId="{6331E663-13B3-4744-833F-710F966167F5}" dt="2023-05-09T11:37:37.642" v="2656" actId="1076"/>
          <ac:spMkLst>
            <pc:docMk/>
            <pc:sldMk cId="2692316020" sldId="2103813197"/>
            <ac:spMk id="71" creationId="{5CC95A90-A814-57FB-8D94-AB090C5B2312}"/>
          </ac:spMkLst>
        </pc:spChg>
        <pc:spChg chg="add del mod">
          <ac:chgData name="Oleksii Oleksenko" userId="741c46e5-89b3-4b36-8583-21f57a622ef4" providerId="ADAL" clId="{6331E663-13B3-4744-833F-710F966167F5}" dt="2023-05-09T11:37:37.642" v="2656" actId="1076"/>
          <ac:spMkLst>
            <pc:docMk/>
            <pc:sldMk cId="2692316020" sldId="2103813197"/>
            <ac:spMk id="72" creationId="{45EA804B-2A2B-C430-A12E-9AED200AD888}"/>
          </ac:spMkLst>
        </pc:spChg>
        <pc:spChg chg="add del mod">
          <ac:chgData name="Oleksii Oleksenko" userId="741c46e5-89b3-4b36-8583-21f57a622ef4" providerId="ADAL" clId="{6331E663-13B3-4744-833F-710F966167F5}" dt="2023-05-09T11:37:37.642" v="2656" actId="1076"/>
          <ac:spMkLst>
            <pc:docMk/>
            <pc:sldMk cId="2692316020" sldId="2103813197"/>
            <ac:spMk id="73" creationId="{0938B601-A128-509D-2CCB-9B3DAD114C5F}"/>
          </ac:spMkLst>
        </pc:spChg>
        <pc:spChg chg="add del mod">
          <ac:chgData name="Oleksii Oleksenko" userId="741c46e5-89b3-4b36-8583-21f57a622ef4" providerId="ADAL" clId="{6331E663-13B3-4744-833F-710F966167F5}" dt="2023-05-09T11:37:37.642" v="2656" actId="1076"/>
          <ac:spMkLst>
            <pc:docMk/>
            <pc:sldMk cId="2692316020" sldId="2103813197"/>
            <ac:spMk id="74" creationId="{8F2BCBE4-D3C5-A03B-00BA-E63D172090AF}"/>
          </ac:spMkLst>
        </pc:spChg>
        <pc:spChg chg="add del mod">
          <ac:chgData name="Oleksii Oleksenko" userId="741c46e5-89b3-4b36-8583-21f57a622ef4" providerId="ADAL" clId="{6331E663-13B3-4744-833F-710F966167F5}" dt="2023-05-09T11:37:37.642" v="2656" actId="1076"/>
          <ac:spMkLst>
            <pc:docMk/>
            <pc:sldMk cId="2692316020" sldId="2103813197"/>
            <ac:spMk id="75" creationId="{C61BE852-B733-9B2F-55A5-AE04A7F20705}"/>
          </ac:spMkLst>
        </pc:spChg>
        <pc:spChg chg="add del mod">
          <ac:chgData name="Oleksii Oleksenko" userId="741c46e5-89b3-4b36-8583-21f57a622ef4" providerId="ADAL" clId="{6331E663-13B3-4744-833F-710F966167F5}" dt="2023-05-09T11:37:37.642" v="2656" actId="1076"/>
          <ac:spMkLst>
            <pc:docMk/>
            <pc:sldMk cId="2692316020" sldId="2103813197"/>
            <ac:spMk id="76" creationId="{58AA52BD-B307-14C3-5C24-684D651FDC5A}"/>
          </ac:spMkLst>
        </pc:spChg>
        <pc:spChg chg="add del mod">
          <ac:chgData name="Oleksii Oleksenko" userId="741c46e5-89b3-4b36-8583-21f57a622ef4" providerId="ADAL" clId="{6331E663-13B3-4744-833F-710F966167F5}" dt="2023-05-09T11:37:37.642" v="2656" actId="1076"/>
          <ac:spMkLst>
            <pc:docMk/>
            <pc:sldMk cId="2692316020" sldId="2103813197"/>
            <ac:spMk id="77" creationId="{307114EF-5FC6-EC36-B559-5A0B4F0936F3}"/>
          </ac:spMkLst>
        </pc:spChg>
        <pc:spChg chg="add del mod">
          <ac:chgData name="Oleksii Oleksenko" userId="741c46e5-89b3-4b36-8583-21f57a622ef4" providerId="ADAL" clId="{6331E663-13B3-4744-833F-710F966167F5}" dt="2023-05-09T11:37:37.642" v="2656" actId="1076"/>
          <ac:spMkLst>
            <pc:docMk/>
            <pc:sldMk cId="2692316020" sldId="2103813197"/>
            <ac:spMk id="78" creationId="{D9DB7B37-6427-FB6C-16C8-0FEEF6090056}"/>
          </ac:spMkLst>
        </pc:spChg>
        <pc:spChg chg="add del mod">
          <ac:chgData name="Oleksii Oleksenko" userId="741c46e5-89b3-4b36-8583-21f57a622ef4" providerId="ADAL" clId="{6331E663-13B3-4744-833F-710F966167F5}" dt="2023-05-09T11:37:37.642" v="2656" actId="1076"/>
          <ac:spMkLst>
            <pc:docMk/>
            <pc:sldMk cId="2692316020" sldId="2103813197"/>
            <ac:spMk id="79" creationId="{C0CFF77B-CAF7-61BD-A8DF-A4D05D3FA381}"/>
          </ac:spMkLst>
        </pc:spChg>
        <pc:spChg chg="add del mod">
          <ac:chgData name="Oleksii Oleksenko" userId="741c46e5-89b3-4b36-8583-21f57a622ef4" providerId="ADAL" clId="{6331E663-13B3-4744-833F-710F966167F5}" dt="2023-05-09T11:37:37.642" v="2656" actId="1076"/>
          <ac:spMkLst>
            <pc:docMk/>
            <pc:sldMk cId="2692316020" sldId="2103813197"/>
            <ac:spMk id="80" creationId="{5150A4AC-C3DB-DD48-3EC7-10582F64CC17}"/>
          </ac:spMkLst>
        </pc:spChg>
        <pc:spChg chg="add del mod">
          <ac:chgData name="Oleksii Oleksenko" userId="741c46e5-89b3-4b36-8583-21f57a622ef4" providerId="ADAL" clId="{6331E663-13B3-4744-833F-710F966167F5}" dt="2023-05-09T11:37:37.642" v="2656" actId="1076"/>
          <ac:spMkLst>
            <pc:docMk/>
            <pc:sldMk cId="2692316020" sldId="2103813197"/>
            <ac:spMk id="81" creationId="{B3A67492-2ED3-B106-A6C6-584FE10659AA}"/>
          </ac:spMkLst>
        </pc:spChg>
        <pc:spChg chg="add del mod">
          <ac:chgData name="Oleksii Oleksenko" userId="741c46e5-89b3-4b36-8583-21f57a622ef4" providerId="ADAL" clId="{6331E663-13B3-4744-833F-710F966167F5}" dt="2023-05-09T11:37:37.642" v="2656" actId="1076"/>
          <ac:spMkLst>
            <pc:docMk/>
            <pc:sldMk cId="2692316020" sldId="2103813197"/>
            <ac:spMk id="82" creationId="{9C632C6B-C58D-836C-C5F9-72C7A22B4098}"/>
          </ac:spMkLst>
        </pc:spChg>
        <pc:spChg chg="add del mod">
          <ac:chgData name="Oleksii Oleksenko" userId="741c46e5-89b3-4b36-8583-21f57a622ef4" providerId="ADAL" clId="{6331E663-13B3-4744-833F-710F966167F5}" dt="2023-05-09T11:37:37.642" v="2656" actId="1076"/>
          <ac:spMkLst>
            <pc:docMk/>
            <pc:sldMk cId="2692316020" sldId="2103813197"/>
            <ac:spMk id="83" creationId="{57FCFBC7-2CD5-63D4-0E66-3A49AA093458}"/>
          </ac:spMkLst>
        </pc:spChg>
        <pc:spChg chg="add del mod">
          <ac:chgData name="Oleksii Oleksenko" userId="741c46e5-89b3-4b36-8583-21f57a622ef4" providerId="ADAL" clId="{6331E663-13B3-4744-833F-710F966167F5}" dt="2023-05-09T10:56:22.273" v="2415" actId="478"/>
          <ac:spMkLst>
            <pc:docMk/>
            <pc:sldMk cId="2692316020" sldId="2103813197"/>
            <ac:spMk id="411" creationId="{E896E5BB-CA53-BC62-FCEA-23A337E20B4D}"/>
          </ac:spMkLst>
        </pc:spChg>
        <pc:spChg chg="del">
          <ac:chgData name="Oleksii Oleksenko" userId="741c46e5-89b3-4b36-8583-21f57a622ef4" providerId="ADAL" clId="{6331E663-13B3-4744-833F-710F966167F5}" dt="2023-05-09T10:56:09.608" v="2411" actId="478"/>
          <ac:spMkLst>
            <pc:docMk/>
            <pc:sldMk cId="2692316020" sldId="2103813197"/>
            <ac:spMk id="500" creationId="{67D7635E-5C25-0CC8-C0C6-D606B46368D1}"/>
          </ac:spMkLst>
        </pc:spChg>
        <pc:spChg chg="del">
          <ac:chgData name="Oleksii Oleksenko" userId="741c46e5-89b3-4b36-8583-21f57a622ef4" providerId="ADAL" clId="{6331E663-13B3-4744-833F-710F966167F5}" dt="2023-05-09T10:56:08.241" v="2410" actId="478"/>
          <ac:spMkLst>
            <pc:docMk/>
            <pc:sldMk cId="2692316020" sldId="2103813197"/>
            <ac:spMk id="501" creationId="{B27E96FE-D93E-C1A9-3F77-ABE5908270A1}"/>
          </ac:spMkLst>
        </pc:spChg>
        <pc:spChg chg="del">
          <ac:chgData name="Oleksii Oleksenko" userId="741c46e5-89b3-4b36-8583-21f57a622ef4" providerId="ADAL" clId="{6331E663-13B3-4744-833F-710F966167F5}" dt="2023-05-09T10:56:06.266" v="2409" actId="478"/>
          <ac:spMkLst>
            <pc:docMk/>
            <pc:sldMk cId="2692316020" sldId="2103813197"/>
            <ac:spMk id="502" creationId="{4C50EC57-ECBD-5670-0570-F309F4943F33}"/>
          </ac:spMkLst>
        </pc:spChg>
        <pc:spChg chg="add del mod">
          <ac:chgData name="Oleksii Oleksenko" userId="741c46e5-89b3-4b36-8583-21f57a622ef4" providerId="ADAL" clId="{6331E663-13B3-4744-833F-710F966167F5}" dt="2023-05-09T11:37:37.642" v="2656" actId="1076"/>
          <ac:spMkLst>
            <pc:docMk/>
            <pc:sldMk cId="2692316020" sldId="2103813197"/>
            <ac:spMk id="503" creationId="{3DF66948-B567-5AC6-0BCA-CAD2676B9ECA}"/>
          </ac:spMkLst>
        </pc:spChg>
        <pc:picChg chg="add mod">
          <ac:chgData name="Oleksii Oleksenko" userId="741c46e5-89b3-4b36-8583-21f57a622ef4" providerId="ADAL" clId="{6331E663-13B3-4744-833F-710F966167F5}" dt="2023-05-09T16:03:51.635" v="7779" actId="1582"/>
          <ac:picMkLst>
            <pc:docMk/>
            <pc:sldMk cId="2692316020" sldId="2103813197"/>
            <ac:picMk id="9" creationId="{276EE35F-8C97-48D1-44FF-FDF1EC3CB699}"/>
          </ac:picMkLst>
        </pc:picChg>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6331E663-13B3-4744-833F-710F966167F5}" dt="2023-05-09T16:00:36.877" v="7706"/>
              <pc2:cmMkLst xmlns:pc2="http://schemas.microsoft.com/office/powerpoint/2019/9/main/command">
                <pc:docMk/>
                <pc:sldMk cId="2692316020" sldId="2103813197"/>
                <pc2:cmMk id="{2D594FD4-6F20-4418-959A-C3777485991F}"/>
              </pc2:cmMkLst>
              <pc226:cmRplyChg chg="add">
                <pc226:chgData name="Oleksii Oleksenko" userId="741c46e5-89b3-4b36-8583-21f57a622ef4" providerId="ADAL" clId="{6331E663-13B3-4744-833F-710F966167F5}" dt="2023-05-09T15:10:40.828" v="6649"/>
                <pc2:cmRplyMkLst xmlns:pc2="http://schemas.microsoft.com/office/powerpoint/2019/9/main/command">
                  <pc:docMk/>
                  <pc:sldMk cId="2692316020" sldId="2103813197"/>
                  <pc2:cmMk id="{2D594FD4-6F20-4418-959A-C3777485991F}"/>
                  <pc2:cmRplyMk id="{770EBD6C-C3C1-413F-B47A-E441546047E2}"/>
                </pc2:cmRplyMkLst>
              </pc226:cmRplyChg>
              <pc226:cmRplyChg chg="add">
                <pc226:chgData name="Oleksii Oleksenko" userId="741c46e5-89b3-4b36-8583-21f57a622ef4" providerId="ADAL" clId="{6331E663-13B3-4744-833F-710F966167F5}" dt="2023-05-09T16:00:26.161" v="7703"/>
                <pc2:cmRplyMkLst xmlns:pc2="http://schemas.microsoft.com/office/powerpoint/2019/9/main/command">
                  <pc:docMk/>
                  <pc:sldMk cId="2692316020" sldId="2103813197"/>
                  <pc2:cmMk id="{2D594FD4-6F20-4418-959A-C3777485991F}"/>
                  <pc2:cmRplyMk id="{AC0509FD-6D31-4E58-B99F-B85151597FE7}"/>
                </pc2:cmRplyMkLst>
              </pc226:cmRplyChg>
            </pc226:cmChg>
          </p:ext>
        </pc:extLst>
      </pc:sldChg>
      <pc:sldChg chg="addSp delSp modSp new mod modClrScheme chgLayout">
        <pc:chgData name="Oleksii Oleksenko" userId="741c46e5-89b3-4b36-8583-21f57a622ef4" providerId="ADAL" clId="{6331E663-13B3-4744-833F-710F966167F5}" dt="2023-05-18T10:26:25.091" v="7845" actId="207"/>
        <pc:sldMkLst>
          <pc:docMk/>
          <pc:sldMk cId="3277669842" sldId="2103813198"/>
        </pc:sldMkLst>
        <pc:spChg chg="mod ord">
          <ac:chgData name="Oleksii Oleksenko" userId="741c46e5-89b3-4b36-8583-21f57a622ef4" providerId="ADAL" clId="{6331E663-13B3-4744-833F-710F966167F5}" dt="2023-05-04T13:25:25.874" v="1859" actId="20577"/>
          <ac:spMkLst>
            <pc:docMk/>
            <pc:sldMk cId="3277669842" sldId="2103813198"/>
            <ac:spMk id="2" creationId="{96621D6B-1FE8-F4C0-9A2F-5FE14305E8AC}"/>
          </ac:spMkLst>
        </pc:spChg>
        <pc:spChg chg="del mod ord">
          <ac:chgData name="Oleksii Oleksenko" userId="741c46e5-89b3-4b36-8583-21f57a622ef4" providerId="ADAL" clId="{6331E663-13B3-4744-833F-710F966167F5}" dt="2023-05-04T13:18:21.214" v="1701" actId="700"/>
          <ac:spMkLst>
            <pc:docMk/>
            <pc:sldMk cId="3277669842" sldId="2103813198"/>
            <ac:spMk id="3" creationId="{6BC446D5-7F70-CBCD-C799-3721D57D71B2}"/>
          </ac:spMkLst>
        </pc:spChg>
        <pc:spChg chg="mod">
          <ac:chgData name="Oleksii Oleksenko" userId="741c46e5-89b3-4b36-8583-21f57a622ef4" providerId="ADAL" clId="{6331E663-13B3-4744-833F-710F966167F5}" dt="2023-05-18T10:26:25.091" v="7845" actId="207"/>
          <ac:spMkLst>
            <pc:docMk/>
            <pc:sldMk cId="3277669842" sldId="2103813198"/>
            <ac:spMk id="3" creationId="{9045C6E2-191C-8EF1-F7D1-15BB45A90145}"/>
          </ac:spMkLst>
        </pc:spChg>
        <pc:spChg chg="del">
          <ac:chgData name="Oleksii Oleksenko" userId="741c46e5-89b3-4b36-8583-21f57a622ef4" providerId="ADAL" clId="{6331E663-13B3-4744-833F-710F966167F5}" dt="2023-05-04T13:18:21.214" v="1701" actId="700"/>
          <ac:spMkLst>
            <pc:docMk/>
            <pc:sldMk cId="3277669842" sldId="2103813198"/>
            <ac:spMk id="4" creationId="{BF7A8788-DCBA-BA59-9233-E5A7F667B638}"/>
          </ac:spMkLst>
        </pc:spChg>
        <pc:spChg chg="add mod ord">
          <ac:chgData name="Oleksii Oleksenko" userId="741c46e5-89b3-4b36-8583-21f57a622ef4" providerId="ADAL" clId="{6331E663-13B3-4744-833F-710F966167F5}" dt="2023-05-09T13:46:44.281" v="4496" actId="2711"/>
          <ac:spMkLst>
            <pc:docMk/>
            <pc:sldMk cId="3277669842" sldId="2103813198"/>
            <ac:spMk id="5" creationId="{EE2EB1A9-16A7-F12F-7D35-82A321B6A1CA}"/>
          </ac:spMkLst>
        </pc:spChg>
        <pc:spChg chg="mod">
          <ac:chgData name="Oleksii Oleksenko" userId="741c46e5-89b3-4b36-8583-21f57a622ef4" providerId="ADAL" clId="{6331E663-13B3-4744-833F-710F966167F5}" dt="2023-05-09T13:41:12.534" v="4260" actId="14100"/>
          <ac:spMkLst>
            <pc:docMk/>
            <pc:sldMk cId="3277669842" sldId="2103813198"/>
            <ac:spMk id="6" creationId="{27B7F651-5CAC-050B-1CF2-046459B1AE4D}"/>
          </ac:spMkLst>
        </pc:spChg>
        <pc:spChg chg="add del mod">
          <ac:chgData name="Oleksii Oleksenko" userId="741c46e5-89b3-4b36-8583-21f57a622ef4" providerId="ADAL" clId="{6331E663-13B3-4744-833F-710F966167F5}" dt="2023-05-09T13:47:26.942" v="4523"/>
          <ac:spMkLst>
            <pc:docMk/>
            <pc:sldMk cId="3277669842" sldId="2103813198"/>
            <ac:spMk id="7" creationId="{63FD8F30-DA67-B487-ABC0-CD45955A2053}"/>
          </ac:spMkLst>
        </pc:spChg>
        <pc:spChg chg="mod">
          <ac:chgData name="Oleksii Oleksenko" userId="741c46e5-89b3-4b36-8583-21f57a622ef4" providerId="ADAL" clId="{6331E663-13B3-4744-833F-710F966167F5}" dt="2023-05-18T10:25:00.148" v="7829"/>
          <ac:spMkLst>
            <pc:docMk/>
            <pc:sldMk cId="3277669842" sldId="2103813198"/>
            <ac:spMk id="8" creationId="{AD7D4D59-D139-CF20-E331-6DDEB23D1464}"/>
          </ac:spMkLst>
        </pc:spChg>
        <pc:grpChg chg="add mod">
          <ac:chgData name="Oleksii Oleksenko" userId="741c46e5-89b3-4b36-8583-21f57a622ef4" providerId="ADAL" clId="{6331E663-13B3-4744-833F-710F966167F5}" dt="2023-05-18T10:25:10.619" v="7831" actId="1076"/>
          <ac:grpSpMkLst>
            <pc:docMk/>
            <pc:sldMk cId="3277669842" sldId="2103813198"/>
            <ac:grpSpMk id="7" creationId="{6FE8990F-B48B-E40D-F7D1-2FD8E2248E30}"/>
          </ac:grpSpMkLst>
        </pc:grpChg>
        <pc:picChg chg="mod">
          <ac:chgData name="Oleksii Oleksenko" userId="741c46e5-89b3-4b36-8583-21f57a622ef4" providerId="ADAL" clId="{6331E663-13B3-4744-833F-710F966167F5}" dt="2023-05-18T10:25:00.148" v="7829"/>
          <ac:picMkLst>
            <pc:docMk/>
            <pc:sldMk cId="3277669842" sldId="2103813198"/>
            <ac:picMk id="9" creationId="{6AD17D07-3927-A41C-BA33-6855D69E8A66}"/>
          </ac:picMkLst>
        </pc:picChg>
      </pc:sldChg>
      <pc:sldChg chg="addSp delSp modSp new mod">
        <pc:chgData name="Oleksii Oleksenko" userId="741c46e5-89b3-4b36-8583-21f57a622ef4" providerId="ADAL" clId="{6331E663-13B3-4744-833F-710F966167F5}" dt="2023-05-18T10:26:52.897" v="7847" actId="208"/>
        <pc:sldMkLst>
          <pc:docMk/>
          <pc:sldMk cId="2449331448" sldId="2103813199"/>
        </pc:sldMkLst>
        <pc:spChg chg="mod">
          <ac:chgData name="Oleksii Oleksenko" userId="741c46e5-89b3-4b36-8583-21f57a622ef4" providerId="ADAL" clId="{6331E663-13B3-4744-833F-710F966167F5}" dt="2023-05-04T13:25:41.314" v="1879" actId="20577"/>
          <ac:spMkLst>
            <pc:docMk/>
            <pc:sldMk cId="2449331448" sldId="2103813199"/>
            <ac:spMk id="2" creationId="{91482EC4-E8E5-A7A2-AE91-D84E7C0BC63A}"/>
          </ac:spMkLst>
        </pc:spChg>
        <pc:spChg chg="mod">
          <ac:chgData name="Oleksii Oleksenko" userId="741c46e5-89b3-4b36-8583-21f57a622ef4" providerId="ADAL" clId="{6331E663-13B3-4744-833F-710F966167F5}" dt="2023-05-09T13:46:58.596" v="4498" actId="2711"/>
          <ac:spMkLst>
            <pc:docMk/>
            <pc:sldMk cId="2449331448" sldId="2103813199"/>
            <ac:spMk id="3" creationId="{58854BEB-DD14-F537-C3A8-20A48132F3D1}"/>
          </ac:spMkLst>
        </pc:spChg>
        <pc:spChg chg="mod">
          <ac:chgData name="Oleksii Oleksenko" userId="741c46e5-89b3-4b36-8583-21f57a622ef4" providerId="ADAL" clId="{6331E663-13B3-4744-833F-710F966167F5}" dt="2023-05-18T10:26:32.002" v="7846" actId="207"/>
          <ac:spMkLst>
            <pc:docMk/>
            <pc:sldMk cId="2449331448" sldId="2103813199"/>
            <ac:spMk id="4" creationId="{A3D16584-79D7-F8CE-4FD4-26718C1EAC30}"/>
          </ac:spMkLst>
        </pc:spChg>
        <pc:spChg chg="del">
          <ac:chgData name="Oleksii Oleksenko" userId="741c46e5-89b3-4b36-8583-21f57a622ef4" providerId="ADAL" clId="{6331E663-13B3-4744-833F-710F966167F5}" dt="2023-05-09T13:35:03.251" v="3880" actId="478"/>
          <ac:spMkLst>
            <pc:docMk/>
            <pc:sldMk cId="2449331448" sldId="2103813199"/>
            <ac:spMk id="5" creationId="{F95386D6-3CF7-840A-6151-DE7556F1C70C}"/>
          </ac:spMkLst>
        </pc:spChg>
        <pc:spChg chg="mod">
          <ac:chgData name="Oleksii Oleksenko" userId="741c46e5-89b3-4b36-8583-21f57a622ef4" providerId="ADAL" clId="{6331E663-13B3-4744-833F-710F966167F5}" dt="2023-05-18T10:25:13.437" v="7832"/>
          <ac:spMkLst>
            <pc:docMk/>
            <pc:sldMk cId="2449331448" sldId="2103813199"/>
            <ac:spMk id="6" creationId="{246904A6-8742-668D-2C03-71701AA87760}"/>
          </ac:spMkLst>
        </pc:spChg>
        <pc:spChg chg="del">
          <ac:chgData name="Oleksii Oleksenko" userId="741c46e5-89b3-4b36-8583-21f57a622ef4" providerId="ADAL" clId="{6331E663-13B3-4744-833F-710F966167F5}" dt="2023-05-09T13:35:03.251" v="3880" actId="478"/>
          <ac:spMkLst>
            <pc:docMk/>
            <pc:sldMk cId="2449331448" sldId="2103813199"/>
            <ac:spMk id="6" creationId="{A0B3692A-804A-53F8-EC0A-6219862670A2}"/>
          </ac:spMkLst>
        </pc:spChg>
        <pc:spChg chg="mod">
          <ac:chgData name="Oleksii Oleksenko" userId="741c46e5-89b3-4b36-8583-21f57a622ef4" providerId="ADAL" clId="{6331E663-13B3-4744-833F-710F966167F5}" dt="2023-05-09T13:43:18.285" v="4327" actId="1036"/>
          <ac:spMkLst>
            <pc:docMk/>
            <pc:sldMk cId="2449331448" sldId="2103813199"/>
            <ac:spMk id="7" creationId="{BB03C587-B0EF-3EB7-3EEA-8A4267676C00}"/>
          </ac:spMkLst>
        </pc:spChg>
        <pc:spChg chg="del">
          <ac:chgData name="Oleksii Oleksenko" userId="741c46e5-89b3-4b36-8583-21f57a622ef4" providerId="ADAL" clId="{6331E663-13B3-4744-833F-710F966167F5}" dt="2023-05-09T13:38:25.623" v="4060" actId="478"/>
          <ac:spMkLst>
            <pc:docMk/>
            <pc:sldMk cId="2449331448" sldId="2103813199"/>
            <ac:spMk id="8" creationId="{6A77BCCC-9102-3FA8-A1F5-AE4958923F44}"/>
          </ac:spMkLst>
        </pc:spChg>
        <pc:spChg chg="add mod">
          <ac:chgData name="Oleksii Oleksenko" userId="741c46e5-89b3-4b36-8583-21f57a622ef4" providerId="ADAL" clId="{6331E663-13B3-4744-833F-710F966167F5}" dt="2023-05-09T13:43:18.285" v="4327" actId="1036"/>
          <ac:spMkLst>
            <pc:docMk/>
            <pc:sldMk cId="2449331448" sldId="2103813199"/>
            <ac:spMk id="9" creationId="{73CCF351-B25A-7829-88CE-39189BF79532}"/>
          </ac:spMkLst>
        </pc:spChg>
        <pc:spChg chg="add del mod topLvl">
          <ac:chgData name="Oleksii Oleksenko" userId="741c46e5-89b3-4b36-8583-21f57a622ef4" providerId="ADAL" clId="{6331E663-13B3-4744-833F-710F966167F5}" dt="2023-05-09T13:41:26.711" v="4265" actId="478"/>
          <ac:spMkLst>
            <pc:docMk/>
            <pc:sldMk cId="2449331448" sldId="2103813199"/>
            <ac:spMk id="11" creationId="{5BEEB1AB-9129-862A-4F15-C74B6DA7F737}"/>
          </ac:spMkLst>
        </pc:spChg>
        <pc:spChg chg="add mod">
          <ac:chgData name="Oleksii Oleksenko" userId="741c46e5-89b3-4b36-8583-21f57a622ef4" providerId="ADAL" clId="{6331E663-13B3-4744-833F-710F966167F5}" dt="2023-05-18T10:26:52.897" v="7847" actId="208"/>
          <ac:spMkLst>
            <pc:docMk/>
            <pc:sldMk cId="2449331448" sldId="2103813199"/>
            <ac:spMk id="25" creationId="{9C23B778-722D-F83B-B60F-2B9D4C4E1DC8}"/>
          </ac:spMkLst>
        </pc:spChg>
        <pc:spChg chg="add mod">
          <ac:chgData name="Oleksii Oleksenko" userId="741c46e5-89b3-4b36-8583-21f57a622ef4" providerId="ADAL" clId="{6331E663-13B3-4744-833F-710F966167F5}" dt="2023-05-18T10:26:52.897" v="7847" actId="208"/>
          <ac:spMkLst>
            <pc:docMk/>
            <pc:sldMk cId="2449331448" sldId="2103813199"/>
            <ac:spMk id="29" creationId="{3CCEA5AB-2AE3-A660-94C7-4F79D674EC68}"/>
          </ac:spMkLst>
        </pc:spChg>
        <pc:spChg chg="add mod">
          <ac:chgData name="Oleksii Oleksenko" userId="741c46e5-89b3-4b36-8583-21f57a622ef4" providerId="ADAL" clId="{6331E663-13B3-4744-833F-710F966167F5}" dt="2023-05-09T13:48:20.246" v="4563" actId="14100"/>
          <ac:spMkLst>
            <pc:docMk/>
            <pc:sldMk cId="2449331448" sldId="2103813199"/>
            <ac:spMk id="33" creationId="{0F2DCC4A-4169-6088-C256-3E731A8616BB}"/>
          </ac:spMkLst>
        </pc:spChg>
        <pc:spChg chg="add del mod">
          <ac:chgData name="Oleksii Oleksenko" userId="741c46e5-89b3-4b36-8583-21f57a622ef4" providerId="ADAL" clId="{6331E663-13B3-4744-833F-710F966167F5}" dt="2023-05-09T13:48:13.706" v="4562" actId="478"/>
          <ac:spMkLst>
            <pc:docMk/>
            <pc:sldMk cId="2449331448" sldId="2103813199"/>
            <ac:spMk id="34" creationId="{6E6FD75E-DD31-3BB3-D044-FD692080E272}"/>
          </ac:spMkLst>
        </pc:spChg>
        <pc:grpChg chg="add mod">
          <ac:chgData name="Oleksii Oleksenko" userId="741c46e5-89b3-4b36-8583-21f57a622ef4" providerId="ADAL" clId="{6331E663-13B3-4744-833F-710F966167F5}" dt="2023-05-18T10:25:42.261" v="7844" actId="1037"/>
          <ac:grpSpMkLst>
            <pc:docMk/>
            <pc:sldMk cId="2449331448" sldId="2103813199"/>
            <ac:grpSpMk id="5" creationId="{DD2ABC99-7A00-8FD7-4D8F-7F759F205FB7}"/>
          </ac:grpSpMkLst>
        </pc:grpChg>
        <pc:grpChg chg="add del mod">
          <ac:chgData name="Oleksii Oleksenko" userId="741c46e5-89b3-4b36-8583-21f57a622ef4" providerId="ADAL" clId="{6331E663-13B3-4744-833F-710F966167F5}" dt="2023-05-09T13:41:23.134" v="4262" actId="165"/>
          <ac:grpSpMkLst>
            <pc:docMk/>
            <pc:sldMk cId="2449331448" sldId="2103813199"/>
            <ac:grpSpMk id="10" creationId="{D5169118-586A-DA39-2A10-249B4F38207D}"/>
          </ac:grpSpMkLst>
        </pc:grpChg>
        <pc:picChg chg="mod">
          <ac:chgData name="Oleksii Oleksenko" userId="741c46e5-89b3-4b36-8583-21f57a622ef4" providerId="ADAL" clId="{6331E663-13B3-4744-833F-710F966167F5}" dt="2023-05-18T10:25:13.437" v="7832"/>
          <ac:picMkLst>
            <pc:docMk/>
            <pc:sldMk cId="2449331448" sldId="2103813199"/>
            <ac:picMk id="8" creationId="{115DFCC9-A50B-3AB8-2286-D878337C5EFC}"/>
          </ac:picMkLst>
        </pc:picChg>
        <pc:picChg chg="add del mod topLvl">
          <ac:chgData name="Oleksii Oleksenko" userId="741c46e5-89b3-4b36-8583-21f57a622ef4" providerId="ADAL" clId="{6331E663-13B3-4744-833F-710F966167F5}" dt="2023-05-09T13:41:32.030" v="4268" actId="478"/>
          <ac:picMkLst>
            <pc:docMk/>
            <pc:sldMk cId="2449331448" sldId="2103813199"/>
            <ac:picMk id="12" creationId="{CBA37B12-34B5-CF0F-FCA9-F4AD52E75C60}"/>
          </ac:picMkLst>
        </pc:picChg>
        <pc:picChg chg="add mod">
          <ac:chgData name="Oleksii Oleksenko" userId="741c46e5-89b3-4b36-8583-21f57a622ef4" providerId="ADAL" clId="{6331E663-13B3-4744-833F-710F966167F5}" dt="2023-05-09T13:47:13.696" v="4506" actId="1035"/>
          <ac:picMkLst>
            <pc:docMk/>
            <pc:sldMk cId="2449331448" sldId="2103813199"/>
            <ac:picMk id="13" creationId="{9A6140B1-318C-6375-D1DE-BFCC17D564C5}"/>
          </ac:picMkLst>
        </pc:picChg>
        <pc:picChg chg="add mod">
          <ac:chgData name="Oleksii Oleksenko" userId="741c46e5-89b3-4b36-8583-21f57a622ef4" providerId="ADAL" clId="{6331E663-13B3-4744-833F-710F966167F5}" dt="2023-05-09T13:47:13.696" v="4506" actId="1035"/>
          <ac:picMkLst>
            <pc:docMk/>
            <pc:sldMk cId="2449331448" sldId="2103813199"/>
            <ac:picMk id="18" creationId="{1A08BCC4-893C-E14D-C816-93AF77193CAE}"/>
          </ac:picMkLst>
        </pc:picChg>
        <pc:cxnChg chg="add mod">
          <ac:chgData name="Oleksii Oleksenko" userId="741c46e5-89b3-4b36-8583-21f57a622ef4" providerId="ADAL" clId="{6331E663-13B3-4744-833F-710F966167F5}" dt="2023-05-09T13:47:13.696" v="4506" actId="1035"/>
          <ac:cxnSpMkLst>
            <pc:docMk/>
            <pc:sldMk cId="2449331448" sldId="2103813199"/>
            <ac:cxnSpMk id="14" creationId="{5B87C970-FF0A-DEDB-D629-5877F2439F33}"/>
          </ac:cxnSpMkLst>
        </pc:cxnChg>
        <pc:cxnChg chg="add mod">
          <ac:chgData name="Oleksii Oleksenko" userId="741c46e5-89b3-4b36-8583-21f57a622ef4" providerId="ADAL" clId="{6331E663-13B3-4744-833F-710F966167F5}" dt="2023-05-09T13:47:13.696" v="4506" actId="1035"/>
          <ac:cxnSpMkLst>
            <pc:docMk/>
            <pc:sldMk cId="2449331448" sldId="2103813199"/>
            <ac:cxnSpMk id="19" creationId="{55AE9812-C804-F555-295E-B0E3E7AC72DF}"/>
          </ac:cxnSpMkLst>
        </pc:cxnChg>
        <pc:cxnChg chg="add mod">
          <ac:chgData name="Oleksii Oleksenko" userId="741c46e5-89b3-4b36-8583-21f57a622ef4" providerId="ADAL" clId="{6331E663-13B3-4744-833F-710F966167F5}" dt="2023-05-09T13:47:21.026" v="4521" actId="1035"/>
          <ac:cxnSpMkLst>
            <pc:docMk/>
            <pc:sldMk cId="2449331448" sldId="2103813199"/>
            <ac:cxnSpMk id="26" creationId="{7112971E-7701-76A3-006C-21052874779D}"/>
          </ac:cxnSpMkLst>
        </pc:cxnChg>
        <pc:cxnChg chg="add mod">
          <ac:chgData name="Oleksii Oleksenko" userId="741c46e5-89b3-4b36-8583-21f57a622ef4" providerId="ADAL" clId="{6331E663-13B3-4744-833F-710F966167F5}" dt="2023-05-09T13:47:21.026" v="4521" actId="1035"/>
          <ac:cxnSpMkLst>
            <pc:docMk/>
            <pc:sldMk cId="2449331448" sldId="2103813199"/>
            <ac:cxnSpMk id="30" creationId="{1E374982-2657-426D-6B4A-2ED04281E31F}"/>
          </ac:cxnSpMkLst>
        </pc:cxnChg>
      </pc:sldChg>
      <pc:sldChg chg="modSp new del mod">
        <pc:chgData name="Oleksii Oleksenko" userId="741c46e5-89b3-4b36-8583-21f57a622ef4" providerId="ADAL" clId="{6331E663-13B3-4744-833F-710F966167F5}" dt="2023-05-04T13:26:05.938" v="1923" actId="47"/>
        <pc:sldMkLst>
          <pc:docMk/>
          <pc:sldMk cId="962359471" sldId="2103813200"/>
        </pc:sldMkLst>
        <pc:spChg chg="mod">
          <ac:chgData name="Oleksii Oleksenko" userId="741c46e5-89b3-4b36-8583-21f57a622ef4" providerId="ADAL" clId="{6331E663-13B3-4744-833F-710F966167F5}" dt="2023-05-04T13:23:02.523" v="1805" actId="20577"/>
          <ac:spMkLst>
            <pc:docMk/>
            <pc:sldMk cId="962359471" sldId="2103813200"/>
            <ac:spMk id="2" creationId="{3D0A37B0-1704-12BE-C2AC-642C5F080669}"/>
          </ac:spMkLst>
        </pc:spChg>
      </pc:sldChg>
      <pc:sldChg chg="addSp delSp modSp new mod">
        <pc:chgData name="Oleksii Oleksenko" userId="741c46e5-89b3-4b36-8583-21f57a622ef4" providerId="ADAL" clId="{6331E663-13B3-4744-833F-710F966167F5}" dt="2023-05-18T10:27:04.830" v="7848" actId="207"/>
        <pc:sldMkLst>
          <pc:docMk/>
          <pc:sldMk cId="1560667008" sldId="2103813201"/>
        </pc:sldMkLst>
        <pc:spChg chg="mod">
          <ac:chgData name="Oleksii Oleksenko" userId="741c46e5-89b3-4b36-8583-21f57a622ef4" providerId="ADAL" clId="{6331E663-13B3-4744-833F-710F966167F5}" dt="2023-05-09T13:49:13.826" v="4584" actId="20577"/>
          <ac:spMkLst>
            <pc:docMk/>
            <pc:sldMk cId="1560667008" sldId="2103813201"/>
            <ac:spMk id="2" creationId="{3463528E-125E-FCC1-0471-F2DD303995D6}"/>
          </ac:spMkLst>
        </pc:spChg>
        <pc:spChg chg="mod">
          <ac:chgData name="Oleksii Oleksenko" userId="741c46e5-89b3-4b36-8583-21f57a622ef4" providerId="ADAL" clId="{6331E663-13B3-4744-833F-710F966167F5}" dt="2023-05-09T13:57:45.347" v="5085" actId="20577"/>
          <ac:spMkLst>
            <pc:docMk/>
            <pc:sldMk cId="1560667008" sldId="2103813201"/>
            <ac:spMk id="3" creationId="{F7FF4F31-FF53-1DC8-2C9E-8F7BA3D10A4C}"/>
          </ac:spMkLst>
        </pc:spChg>
        <pc:spChg chg="mod">
          <ac:chgData name="Oleksii Oleksenko" userId="741c46e5-89b3-4b36-8583-21f57a622ef4" providerId="ADAL" clId="{6331E663-13B3-4744-833F-710F966167F5}" dt="2023-05-18T10:27:04.830" v="7848" actId="207"/>
          <ac:spMkLst>
            <pc:docMk/>
            <pc:sldMk cId="1560667008" sldId="2103813201"/>
            <ac:spMk id="4" creationId="{CE36E6AB-8EF1-08FD-A902-7B5EC6193B88}"/>
          </ac:spMkLst>
        </pc:spChg>
        <pc:spChg chg="del mod topLvl">
          <ac:chgData name="Oleksii Oleksenko" userId="741c46e5-89b3-4b36-8583-21f57a622ef4" providerId="ADAL" clId="{6331E663-13B3-4744-833F-710F966167F5}" dt="2023-05-09T13:50:08.486" v="4592" actId="478"/>
          <ac:spMkLst>
            <pc:docMk/>
            <pc:sldMk cId="1560667008" sldId="2103813201"/>
            <ac:spMk id="6" creationId="{27C57062-FE66-5895-6044-1B1F9954EDE5}"/>
          </ac:spMkLst>
        </pc:spChg>
        <pc:spChg chg="mod">
          <ac:chgData name="Oleksii Oleksenko" userId="741c46e5-89b3-4b36-8583-21f57a622ef4" providerId="ADAL" clId="{6331E663-13B3-4744-833F-710F966167F5}" dt="2023-05-18T10:25:17.488" v="7833"/>
          <ac:spMkLst>
            <pc:docMk/>
            <pc:sldMk cId="1560667008" sldId="2103813201"/>
            <ac:spMk id="6" creationId="{891C2F77-8529-E48C-3521-8355CF10D97A}"/>
          </ac:spMkLst>
        </pc:spChg>
        <pc:spChg chg="mod">
          <ac:chgData name="Oleksii Oleksenko" userId="741c46e5-89b3-4b36-8583-21f57a622ef4" providerId="ADAL" clId="{6331E663-13B3-4744-833F-710F966167F5}" dt="2023-05-09T13:57:06.595" v="5057" actId="1036"/>
          <ac:spMkLst>
            <pc:docMk/>
            <pc:sldMk cId="1560667008" sldId="2103813201"/>
            <ac:spMk id="8" creationId="{93EE926B-B228-EF9A-394F-104F7EDAF6E4}"/>
          </ac:spMkLst>
        </pc:spChg>
        <pc:spChg chg="mod">
          <ac:chgData name="Oleksii Oleksenko" userId="741c46e5-89b3-4b36-8583-21f57a622ef4" providerId="ADAL" clId="{6331E663-13B3-4744-833F-710F966167F5}" dt="2023-05-09T13:57:06.595" v="5057" actId="1036"/>
          <ac:spMkLst>
            <pc:docMk/>
            <pc:sldMk cId="1560667008" sldId="2103813201"/>
            <ac:spMk id="9" creationId="{D99AB5B0-19C6-5691-F20E-864EFA2022A3}"/>
          </ac:spMkLst>
        </pc:spChg>
        <pc:spChg chg="del mod">
          <ac:chgData name="Oleksii Oleksenko" userId="741c46e5-89b3-4b36-8583-21f57a622ef4" providerId="ADAL" clId="{6331E663-13B3-4744-833F-710F966167F5}" dt="2023-05-09T13:50:27.496" v="4596" actId="478"/>
          <ac:spMkLst>
            <pc:docMk/>
            <pc:sldMk cId="1560667008" sldId="2103813201"/>
            <ac:spMk id="10" creationId="{91F774CF-A6B0-0308-8D41-DA8423930135}"/>
          </ac:spMkLst>
        </pc:spChg>
        <pc:spChg chg="mod">
          <ac:chgData name="Oleksii Oleksenko" userId="741c46e5-89b3-4b36-8583-21f57a622ef4" providerId="ADAL" clId="{6331E663-13B3-4744-833F-710F966167F5}" dt="2023-05-09T13:57:06.595" v="5057" actId="1036"/>
          <ac:spMkLst>
            <pc:docMk/>
            <pc:sldMk cId="1560667008" sldId="2103813201"/>
            <ac:spMk id="11" creationId="{463F3C77-3D5F-00BF-BF8A-1D546FF74AEA}"/>
          </ac:spMkLst>
        </pc:spChg>
        <pc:spChg chg="add mod">
          <ac:chgData name="Oleksii Oleksenko" userId="741c46e5-89b3-4b36-8583-21f57a622ef4" providerId="ADAL" clId="{6331E663-13B3-4744-833F-710F966167F5}" dt="2023-05-09T13:57:06.595" v="5057" actId="1036"/>
          <ac:spMkLst>
            <pc:docMk/>
            <pc:sldMk cId="1560667008" sldId="2103813201"/>
            <ac:spMk id="12" creationId="{E1BF2B0C-07C7-790D-173D-789AA7D4B9CF}"/>
          </ac:spMkLst>
        </pc:spChg>
        <pc:spChg chg="mod">
          <ac:chgData name="Oleksii Oleksenko" userId="741c46e5-89b3-4b36-8583-21f57a622ef4" providerId="ADAL" clId="{6331E663-13B3-4744-833F-710F966167F5}" dt="2023-05-09T13:57:06.595" v="5057" actId="1036"/>
          <ac:spMkLst>
            <pc:docMk/>
            <pc:sldMk cId="1560667008" sldId="2103813201"/>
            <ac:spMk id="14" creationId="{2AC3DB2C-859C-C501-8FB3-4E74283CEA6B}"/>
          </ac:spMkLst>
        </pc:spChg>
        <pc:spChg chg="mod">
          <ac:chgData name="Oleksii Oleksenko" userId="741c46e5-89b3-4b36-8583-21f57a622ef4" providerId="ADAL" clId="{6331E663-13B3-4744-833F-710F966167F5}" dt="2023-05-09T13:57:06.595" v="5057" actId="1036"/>
          <ac:spMkLst>
            <pc:docMk/>
            <pc:sldMk cId="1560667008" sldId="2103813201"/>
            <ac:spMk id="15" creationId="{9EAC0586-C8B6-E093-67CB-AE075B67FFD5}"/>
          </ac:spMkLst>
        </pc:spChg>
        <pc:spChg chg="del">
          <ac:chgData name="Oleksii Oleksenko" userId="741c46e5-89b3-4b36-8583-21f57a622ef4" providerId="ADAL" clId="{6331E663-13B3-4744-833F-710F966167F5}" dt="2023-05-09T13:51:25.266" v="4635" actId="478"/>
          <ac:spMkLst>
            <pc:docMk/>
            <pc:sldMk cId="1560667008" sldId="2103813201"/>
            <ac:spMk id="16" creationId="{58C0BE7D-CB75-97A7-7809-800E90F016F8}"/>
          </ac:spMkLst>
        </pc:spChg>
        <pc:spChg chg="mod">
          <ac:chgData name="Oleksii Oleksenko" userId="741c46e5-89b3-4b36-8583-21f57a622ef4" providerId="ADAL" clId="{6331E663-13B3-4744-833F-710F966167F5}" dt="2023-05-18T10:25:21.986" v="7834"/>
          <ac:spMkLst>
            <pc:docMk/>
            <pc:sldMk cId="1560667008" sldId="2103813201"/>
            <ac:spMk id="16" creationId="{6D5632D5-ED39-506B-2358-A16536754FD0}"/>
          </ac:spMkLst>
        </pc:spChg>
        <pc:spChg chg="mod">
          <ac:chgData name="Oleksii Oleksenko" userId="741c46e5-89b3-4b36-8583-21f57a622ef4" providerId="ADAL" clId="{6331E663-13B3-4744-833F-710F966167F5}" dt="2023-05-09T13:56:29.925" v="5039" actId="1076"/>
          <ac:spMkLst>
            <pc:docMk/>
            <pc:sldMk cId="1560667008" sldId="2103813201"/>
            <ac:spMk id="17" creationId="{C6800EEE-8C9B-6130-1BAF-19328EC447C1}"/>
          </ac:spMkLst>
        </pc:spChg>
        <pc:spChg chg="mod">
          <ac:chgData name="Oleksii Oleksenko" userId="741c46e5-89b3-4b36-8583-21f57a622ef4" providerId="ADAL" clId="{6331E663-13B3-4744-833F-710F966167F5}" dt="2023-05-09T13:57:06.595" v="5057" actId="1036"/>
          <ac:spMkLst>
            <pc:docMk/>
            <pc:sldMk cId="1560667008" sldId="2103813201"/>
            <ac:spMk id="18" creationId="{EFB20439-71DB-9717-ED7D-9557AA865824}"/>
          </ac:spMkLst>
        </pc:spChg>
        <pc:spChg chg="del mod topLvl">
          <ac:chgData name="Oleksii Oleksenko" userId="741c46e5-89b3-4b36-8583-21f57a622ef4" providerId="ADAL" clId="{6331E663-13B3-4744-833F-710F966167F5}" dt="2023-05-09T13:51:41.941" v="4638" actId="478"/>
          <ac:spMkLst>
            <pc:docMk/>
            <pc:sldMk cId="1560667008" sldId="2103813201"/>
            <ac:spMk id="19" creationId="{E88DA7D1-8257-0E47-E15B-E0A35D601A2A}"/>
          </ac:spMkLst>
        </pc:spChg>
        <pc:spChg chg="add mod">
          <ac:chgData name="Oleksii Oleksenko" userId="741c46e5-89b3-4b36-8583-21f57a622ef4" providerId="ADAL" clId="{6331E663-13B3-4744-833F-710F966167F5}" dt="2023-05-09T13:57:06.595" v="5057" actId="1036"/>
          <ac:spMkLst>
            <pc:docMk/>
            <pc:sldMk cId="1560667008" sldId="2103813201"/>
            <ac:spMk id="21" creationId="{BD1FAF65-4E02-1D81-4A7B-F60B53481970}"/>
          </ac:spMkLst>
        </pc:spChg>
        <pc:spChg chg="add mod">
          <ac:chgData name="Oleksii Oleksenko" userId="741c46e5-89b3-4b36-8583-21f57a622ef4" providerId="ADAL" clId="{6331E663-13B3-4744-833F-710F966167F5}" dt="2023-05-09T13:55:45.581" v="5030" actId="1076"/>
          <ac:spMkLst>
            <pc:docMk/>
            <pc:sldMk cId="1560667008" sldId="2103813201"/>
            <ac:spMk id="22" creationId="{84FED75C-621C-A8B9-1991-AEFA5C057C5E}"/>
          </ac:spMkLst>
        </pc:spChg>
        <pc:spChg chg="add mod">
          <ac:chgData name="Oleksii Oleksenko" userId="741c46e5-89b3-4b36-8583-21f57a622ef4" providerId="ADAL" clId="{6331E663-13B3-4744-833F-710F966167F5}" dt="2023-05-09T13:56:37.196" v="5040" actId="1076"/>
          <ac:spMkLst>
            <pc:docMk/>
            <pc:sldMk cId="1560667008" sldId="2103813201"/>
            <ac:spMk id="23" creationId="{1E022281-85AB-93F5-2D6D-F546A8D1A391}"/>
          </ac:spMkLst>
        </pc:spChg>
        <pc:spChg chg="add mod">
          <ac:chgData name="Oleksii Oleksenko" userId="741c46e5-89b3-4b36-8583-21f57a622ef4" providerId="ADAL" clId="{6331E663-13B3-4744-833F-710F966167F5}" dt="2023-05-09T13:57:22.295" v="5067" actId="20577"/>
          <ac:spMkLst>
            <pc:docMk/>
            <pc:sldMk cId="1560667008" sldId="2103813201"/>
            <ac:spMk id="24" creationId="{3BB4E005-4FCE-9862-869B-63981A0869B6}"/>
          </ac:spMkLst>
        </pc:spChg>
        <pc:spChg chg="mod">
          <ac:chgData name="Oleksii Oleksenko" userId="741c46e5-89b3-4b36-8583-21f57a622ef4" providerId="ADAL" clId="{6331E663-13B3-4744-833F-710F966167F5}" dt="2023-05-18T10:25:21.986" v="7834"/>
          <ac:spMkLst>
            <pc:docMk/>
            <pc:sldMk cId="1560667008" sldId="2103813201"/>
            <ac:spMk id="26" creationId="{DA542BDD-A474-1C5D-453B-0FF5404E9961}"/>
          </ac:spMkLst>
        </pc:spChg>
        <pc:spChg chg="mod">
          <ac:chgData name="Oleksii Oleksenko" userId="741c46e5-89b3-4b36-8583-21f57a622ef4" providerId="ADAL" clId="{6331E663-13B3-4744-833F-710F966167F5}" dt="2023-05-18T10:25:21.986" v="7834"/>
          <ac:spMkLst>
            <pc:docMk/>
            <pc:sldMk cId="1560667008" sldId="2103813201"/>
            <ac:spMk id="27" creationId="{4EDC5A7D-651A-ECA0-A8B7-DDCFC387E0A8}"/>
          </ac:spMkLst>
        </pc:spChg>
        <pc:grpChg chg="add del mod">
          <ac:chgData name="Oleksii Oleksenko" userId="741c46e5-89b3-4b36-8583-21f57a622ef4" providerId="ADAL" clId="{6331E663-13B3-4744-833F-710F966167F5}" dt="2023-05-18T10:25:34.614" v="7839" actId="478"/>
          <ac:grpSpMkLst>
            <pc:docMk/>
            <pc:sldMk cId="1560667008" sldId="2103813201"/>
            <ac:grpSpMk id="5" creationId="{35A6A829-E0AC-E7E1-8D82-36B8BD8DC73D}"/>
          </ac:grpSpMkLst>
        </pc:grpChg>
        <pc:grpChg chg="add del mod">
          <ac:chgData name="Oleksii Oleksenko" userId="741c46e5-89b3-4b36-8583-21f57a622ef4" providerId="ADAL" clId="{6331E663-13B3-4744-833F-710F966167F5}" dt="2023-05-09T13:50:06.976" v="4591" actId="165"/>
          <ac:grpSpMkLst>
            <pc:docMk/>
            <pc:sldMk cId="1560667008" sldId="2103813201"/>
            <ac:grpSpMk id="5" creationId="{6A085C9D-C39D-EF66-ADB4-E40F879FE10B}"/>
          </ac:grpSpMkLst>
        </pc:grpChg>
        <pc:grpChg chg="add del mod">
          <ac:chgData name="Oleksii Oleksenko" userId="741c46e5-89b3-4b36-8583-21f57a622ef4" providerId="ADAL" clId="{6331E663-13B3-4744-833F-710F966167F5}" dt="2023-05-09T13:51:39.456" v="4637" actId="165"/>
          <ac:grpSpMkLst>
            <pc:docMk/>
            <pc:sldMk cId="1560667008" sldId="2103813201"/>
            <ac:grpSpMk id="13" creationId="{6EAEDE5B-6A5C-D25E-2106-B99CBFBDFA0E}"/>
          </ac:grpSpMkLst>
        </pc:grpChg>
        <pc:grpChg chg="add mod">
          <ac:chgData name="Oleksii Oleksenko" userId="741c46e5-89b3-4b36-8583-21f57a622ef4" providerId="ADAL" clId="{6331E663-13B3-4744-833F-710F966167F5}" dt="2023-05-18T10:25:33.240" v="7838" actId="1076"/>
          <ac:grpSpMkLst>
            <pc:docMk/>
            <pc:sldMk cId="1560667008" sldId="2103813201"/>
            <ac:grpSpMk id="13" creationId="{F29EF336-E4D7-C418-F3AB-C5512E1B0424}"/>
          </ac:grpSpMkLst>
        </pc:grpChg>
        <pc:picChg chg="mod topLvl">
          <ac:chgData name="Oleksii Oleksenko" userId="741c46e5-89b3-4b36-8583-21f57a622ef4" providerId="ADAL" clId="{6331E663-13B3-4744-833F-710F966167F5}" dt="2023-05-09T13:57:06.595" v="5057" actId="1036"/>
          <ac:picMkLst>
            <pc:docMk/>
            <pc:sldMk cId="1560667008" sldId="2103813201"/>
            <ac:picMk id="7" creationId="{EFEAAEDC-4FCA-FACD-8175-D376F3B35099}"/>
          </ac:picMkLst>
        </pc:picChg>
        <pc:picChg chg="mod">
          <ac:chgData name="Oleksii Oleksenko" userId="741c46e5-89b3-4b36-8583-21f57a622ef4" providerId="ADAL" clId="{6331E663-13B3-4744-833F-710F966167F5}" dt="2023-05-18T10:25:17.488" v="7833"/>
          <ac:picMkLst>
            <pc:docMk/>
            <pc:sldMk cId="1560667008" sldId="2103813201"/>
            <ac:picMk id="10" creationId="{8D0E8377-CB7A-A5C1-6C02-387AADF37A59}"/>
          </ac:picMkLst>
        </pc:picChg>
        <pc:picChg chg="mod">
          <ac:chgData name="Oleksii Oleksenko" userId="741c46e5-89b3-4b36-8583-21f57a622ef4" providerId="ADAL" clId="{6331E663-13B3-4744-833F-710F966167F5}" dt="2023-05-18T10:25:21.986" v="7834"/>
          <ac:picMkLst>
            <pc:docMk/>
            <pc:sldMk cId="1560667008" sldId="2103813201"/>
            <ac:picMk id="19" creationId="{084169E6-3360-1C06-1FD7-08254F4561C8}"/>
          </ac:picMkLst>
        </pc:picChg>
        <pc:picChg chg="mod topLvl">
          <ac:chgData name="Oleksii Oleksenko" userId="741c46e5-89b3-4b36-8583-21f57a622ef4" providerId="ADAL" clId="{6331E663-13B3-4744-833F-710F966167F5}" dt="2023-05-09T13:57:06.595" v="5057" actId="1036"/>
          <ac:picMkLst>
            <pc:docMk/>
            <pc:sldMk cId="1560667008" sldId="2103813201"/>
            <ac:picMk id="20" creationId="{8607DD73-C62F-DF37-CE96-D5628E3CDAD3}"/>
          </ac:picMkLst>
        </pc:picChg>
        <pc:picChg chg="mod">
          <ac:chgData name="Oleksii Oleksenko" userId="741c46e5-89b3-4b36-8583-21f57a622ef4" providerId="ADAL" clId="{6331E663-13B3-4744-833F-710F966167F5}" dt="2023-05-18T10:25:21.986" v="7834"/>
          <ac:picMkLst>
            <pc:docMk/>
            <pc:sldMk cId="1560667008" sldId="2103813201"/>
            <ac:picMk id="25" creationId="{AD187072-9160-631B-E0E0-B5690DB88084}"/>
          </ac:picMkLst>
        </pc:picChg>
      </pc:sldChg>
      <pc:sldChg chg="addSp delSp modSp new mod modClrScheme modCm chgLayout">
        <pc:chgData name="Oleksii Oleksenko" userId="741c46e5-89b3-4b36-8583-21f57a622ef4" providerId="ADAL" clId="{6331E663-13B3-4744-833F-710F966167F5}" dt="2023-05-19T15:02:32.437" v="7906" actId="14861"/>
        <pc:sldMkLst>
          <pc:docMk/>
          <pc:sldMk cId="3752248117" sldId="2103813202"/>
        </pc:sldMkLst>
        <pc:spChg chg="mod ord">
          <ac:chgData name="Oleksii Oleksenko" userId="741c46e5-89b3-4b36-8583-21f57a622ef4" providerId="ADAL" clId="{6331E663-13B3-4744-833F-710F966167F5}" dt="2023-05-04T13:26:57.662" v="1941" actId="700"/>
          <ac:spMkLst>
            <pc:docMk/>
            <pc:sldMk cId="3752248117" sldId="2103813202"/>
            <ac:spMk id="2" creationId="{1587FBB7-E95E-EBA6-9082-31AD27BC6B1C}"/>
          </ac:spMkLst>
        </pc:spChg>
        <pc:spChg chg="del mod ord">
          <ac:chgData name="Oleksii Oleksenko" userId="741c46e5-89b3-4b36-8583-21f57a622ef4" providerId="ADAL" clId="{6331E663-13B3-4744-833F-710F966167F5}" dt="2023-05-04T13:26:57.662" v="1941" actId="700"/>
          <ac:spMkLst>
            <pc:docMk/>
            <pc:sldMk cId="3752248117" sldId="2103813202"/>
            <ac:spMk id="3" creationId="{A4D124A5-8E39-17F5-D60B-104362E4DEB7}"/>
          </ac:spMkLst>
        </pc:spChg>
        <pc:spChg chg="add del mod">
          <ac:chgData name="Oleksii Oleksenko" userId="741c46e5-89b3-4b36-8583-21f57a622ef4" providerId="ADAL" clId="{6331E663-13B3-4744-833F-710F966167F5}" dt="2023-05-19T15:01:52.006" v="7904" actId="478"/>
          <ac:spMkLst>
            <pc:docMk/>
            <pc:sldMk cId="3752248117" sldId="2103813202"/>
            <ac:spMk id="4" creationId="{021AED5B-F912-ABF5-DD09-76BCD2D1E307}"/>
          </ac:spMkLst>
        </pc:spChg>
        <pc:spChg chg="del">
          <ac:chgData name="Oleksii Oleksenko" userId="741c46e5-89b3-4b36-8583-21f57a622ef4" providerId="ADAL" clId="{6331E663-13B3-4744-833F-710F966167F5}" dt="2023-05-04T13:26:57.662" v="1941" actId="700"/>
          <ac:spMkLst>
            <pc:docMk/>
            <pc:sldMk cId="3752248117" sldId="2103813202"/>
            <ac:spMk id="4" creationId="{85A60A91-9906-0CFC-B984-A70FBD7B1966}"/>
          </ac:spMkLst>
        </pc:spChg>
        <pc:spChg chg="add mod ord">
          <ac:chgData name="Oleksii Oleksenko" userId="741c46e5-89b3-4b36-8583-21f57a622ef4" providerId="ADAL" clId="{6331E663-13B3-4744-833F-710F966167F5}" dt="2023-05-04T13:26:57.662" v="1941" actId="700"/>
          <ac:spMkLst>
            <pc:docMk/>
            <pc:sldMk cId="3752248117" sldId="2103813202"/>
            <ac:spMk id="5" creationId="{BC11CA68-BD32-C341-1802-CF3D1FFE368E}"/>
          </ac:spMkLst>
        </pc:spChg>
        <pc:picChg chg="mod">
          <ac:chgData name="Oleksii Oleksenko" userId="741c46e5-89b3-4b36-8583-21f57a622ef4" providerId="ADAL" clId="{6331E663-13B3-4744-833F-710F966167F5}" dt="2023-05-19T15:02:32.437" v="7906" actId="14861"/>
          <ac:picMkLst>
            <pc:docMk/>
            <pc:sldMk cId="3752248117" sldId="2103813202"/>
            <ac:picMk id="3" creationId="{E0C612D5-F7B8-360E-DB08-3AB08FCD67E6}"/>
          </ac:picMkLst>
        </pc:picChg>
        <pc:extLst>
          <p:ext xmlns:p="http://schemas.openxmlformats.org/presentationml/2006/main" uri="{D6D511B9-2390-475A-947B-AFAB55BFBCF1}">
            <pc226:cmChg xmlns:pc226="http://schemas.microsoft.com/office/powerpoint/2022/06/main/command" chg="mod modRxn">
              <pc226:chgData name="Oleksii Oleksenko" userId="741c46e5-89b3-4b36-8583-21f57a622ef4" providerId="ADAL" clId="{6331E663-13B3-4744-833F-710F966167F5}" dt="2023-05-09T15:22:40.227" v="7227"/>
              <pc2:cmMkLst xmlns:pc2="http://schemas.microsoft.com/office/powerpoint/2019/9/main/command">
                <pc:docMk/>
                <pc:sldMk cId="3752248117" sldId="2103813202"/>
                <pc2:cmMk id="{9591336C-DCA2-4B56-A2E0-5BBD40AB6D34}"/>
              </pc2:cmMkLst>
            </pc226:cmChg>
          </p:ext>
        </pc:extLst>
      </pc:sldChg>
      <pc:sldChg chg="modSp new del mod">
        <pc:chgData name="Oleksii Oleksenko" userId="741c46e5-89b3-4b36-8583-21f57a622ef4" providerId="ADAL" clId="{6331E663-13B3-4744-833F-710F966167F5}" dt="2023-05-07T12:02:20.257" v="2152" actId="47"/>
        <pc:sldMkLst>
          <pc:docMk/>
          <pc:sldMk cId="2699534242" sldId="2103813203"/>
        </pc:sldMkLst>
        <pc:spChg chg="mod">
          <ac:chgData name="Oleksii Oleksenko" userId="741c46e5-89b3-4b36-8583-21f57a622ef4" providerId="ADAL" clId="{6331E663-13B3-4744-833F-710F966167F5}" dt="2023-05-07T12:02:14.523" v="2147" actId="21"/>
          <ac:spMkLst>
            <pc:docMk/>
            <pc:sldMk cId="2699534242" sldId="2103813203"/>
            <ac:spMk id="3" creationId="{48E68827-996E-00C0-D342-BA9A1F21106F}"/>
          </ac:spMkLst>
        </pc:spChg>
      </pc:sldChg>
      <pc:sldChg chg="modSp new mod">
        <pc:chgData name="Oleksii Oleksenko" userId="741c46e5-89b3-4b36-8583-21f57a622ef4" providerId="ADAL" clId="{6331E663-13B3-4744-833F-710F966167F5}" dt="2023-05-07T12:00:39.488" v="2140" actId="20577"/>
        <pc:sldMkLst>
          <pc:docMk/>
          <pc:sldMk cId="669913620" sldId="2103813204"/>
        </pc:sldMkLst>
        <pc:spChg chg="mod">
          <ac:chgData name="Oleksii Oleksenko" userId="741c46e5-89b3-4b36-8583-21f57a622ef4" providerId="ADAL" clId="{6331E663-13B3-4744-833F-710F966167F5}" dt="2023-05-07T12:00:39.488" v="2140" actId="20577"/>
          <ac:spMkLst>
            <pc:docMk/>
            <pc:sldMk cId="669913620" sldId="2103813204"/>
            <ac:spMk id="2" creationId="{24D459C8-3144-9A3F-1816-D249029F96B3}"/>
          </ac:spMkLst>
        </pc:spChg>
      </pc:sldChg>
      <pc:sldChg chg="addSp delSp modSp del mod delAnim">
        <pc:chgData name="Oleksii Oleksenko" userId="741c46e5-89b3-4b36-8583-21f57a622ef4" providerId="ADAL" clId="{6331E663-13B3-4744-833F-710F966167F5}" dt="2023-05-09T13:20:13.742" v="3671" actId="47"/>
        <pc:sldMkLst>
          <pc:docMk/>
          <pc:sldMk cId="2097739310" sldId="2103813206"/>
        </pc:sldMkLst>
        <pc:spChg chg="add mod">
          <ac:chgData name="Oleksii Oleksenko" userId="741c46e5-89b3-4b36-8583-21f57a622ef4" providerId="ADAL" clId="{6331E663-13B3-4744-833F-710F966167F5}" dt="2023-05-09T11:49:38.082" v="2776" actId="1076"/>
          <ac:spMkLst>
            <pc:docMk/>
            <pc:sldMk cId="2097739310" sldId="2103813206"/>
            <ac:spMk id="2" creationId="{315CA452-BE50-1E43-7EDD-3A5A9B098BFF}"/>
          </ac:spMkLst>
        </pc:spChg>
        <pc:spChg chg="add mod">
          <ac:chgData name="Oleksii Oleksenko" userId="741c46e5-89b3-4b36-8583-21f57a622ef4" providerId="ADAL" clId="{6331E663-13B3-4744-833F-710F966167F5}" dt="2023-05-09T11:47:12.951" v="2740" actId="1076"/>
          <ac:spMkLst>
            <pc:docMk/>
            <pc:sldMk cId="2097739310" sldId="2103813206"/>
            <ac:spMk id="3" creationId="{328AE37B-99FB-7228-AB0E-E9F6540ABC54}"/>
          </ac:spMkLst>
        </pc:spChg>
        <pc:spChg chg="add mod">
          <ac:chgData name="Oleksii Oleksenko" userId="741c46e5-89b3-4b36-8583-21f57a622ef4" providerId="ADAL" clId="{6331E663-13B3-4744-833F-710F966167F5}" dt="2023-05-09T11:47:39.012" v="2745" actId="1076"/>
          <ac:spMkLst>
            <pc:docMk/>
            <pc:sldMk cId="2097739310" sldId="2103813206"/>
            <ac:spMk id="4" creationId="{5E28BA6E-9241-4462-09F3-029D3A0FB8AA}"/>
          </ac:spMkLst>
        </pc:spChg>
        <pc:spChg chg="add mod">
          <ac:chgData name="Oleksii Oleksenko" userId="741c46e5-89b3-4b36-8583-21f57a622ef4" providerId="ADAL" clId="{6331E663-13B3-4744-833F-710F966167F5}" dt="2023-05-09T11:47:50.681" v="2748" actId="1076"/>
          <ac:spMkLst>
            <pc:docMk/>
            <pc:sldMk cId="2097739310" sldId="2103813206"/>
            <ac:spMk id="5" creationId="{AD8C56D5-306A-47B2-38C1-9459F846A2B1}"/>
          </ac:spMkLst>
        </pc:spChg>
        <pc:spChg chg="mod">
          <ac:chgData name="Oleksii Oleksenko" userId="741c46e5-89b3-4b36-8583-21f57a622ef4" providerId="ADAL" clId="{6331E663-13B3-4744-833F-710F966167F5}" dt="2023-05-09T11:45:11.445" v="2726" actId="207"/>
          <ac:spMkLst>
            <pc:docMk/>
            <pc:sldMk cId="2097739310" sldId="2103813206"/>
            <ac:spMk id="6" creationId="{09EC000A-5B8E-A9DF-9067-02AE77409973}"/>
          </ac:spMkLst>
        </pc:spChg>
        <pc:spChg chg="mod">
          <ac:chgData name="Oleksii Oleksenko" userId="741c46e5-89b3-4b36-8583-21f57a622ef4" providerId="ADAL" clId="{6331E663-13B3-4744-833F-710F966167F5}" dt="2023-05-09T11:47:32.085" v="2743" actId="1076"/>
          <ac:spMkLst>
            <pc:docMk/>
            <pc:sldMk cId="2097739310" sldId="2103813206"/>
            <ac:spMk id="9" creationId="{D9D5079D-E13E-2965-0668-6224DF8EBC4C}"/>
          </ac:spMkLst>
        </pc:spChg>
        <pc:spChg chg="del mod">
          <ac:chgData name="Oleksii Oleksenko" userId="741c46e5-89b3-4b36-8583-21f57a622ef4" providerId="ADAL" clId="{6331E663-13B3-4744-833F-710F966167F5}" dt="2023-05-09T11:47:04.482" v="2738" actId="478"/>
          <ac:spMkLst>
            <pc:docMk/>
            <pc:sldMk cId="2097739310" sldId="2103813206"/>
            <ac:spMk id="10" creationId="{B683E1B0-4DEA-74DD-A3F1-4D832DAB608E}"/>
          </ac:spMkLst>
        </pc:spChg>
        <pc:spChg chg="mod">
          <ac:chgData name="Oleksii Oleksenko" userId="741c46e5-89b3-4b36-8583-21f57a622ef4" providerId="ADAL" clId="{6331E663-13B3-4744-833F-710F966167F5}" dt="2023-05-09T11:49:38.082" v="2776" actId="1076"/>
          <ac:spMkLst>
            <pc:docMk/>
            <pc:sldMk cId="2097739310" sldId="2103813206"/>
            <ac:spMk id="11" creationId="{D4A7189C-B69B-80DB-E3B7-687414803CDF}"/>
          </ac:spMkLst>
        </pc:spChg>
        <pc:spChg chg="del">
          <ac:chgData name="Oleksii Oleksenko" userId="741c46e5-89b3-4b36-8583-21f57a622ef4" providerId="ADAL" clId="{6331E663-13B3-4744-833F-710F966167F5}" dt="2023-05-09T11:43:48.008" v="2707" actId="478"/>
          <ac:spMkLst>
            <pc:docMk/>
            <pc:sldMk cId="2097739310" sldId="2103813206"/>
            <ac:spMk id="12" creationId="{CDE2182B-D4BD-1E1C-688A-882BAA07A69F}"/>
          </ac:spMkLst>
        </pc:spChg>
        <pc:spChg chg="del">
          <ac:chgData name="Oleksii Oleksenko" userId="741c46e5-89b3-4b36-8583-21f57a622ef4" providerId="ADAL" clId="{6331E663-13B3-4744-833F-710F966167F5}" dt="2023-05-09T11:43:48.008" v="2707" actId="478"/>
          <ac:spMkLst>
            <pc:docMk/>
            <pc:sldMk cId="2097739310" sldId="2103813206"/>
            <ac:spMk id="13" creationId="{0A95C308-E02D-0E40-74AD-F66AD20F34B5}"/>
          </ac:spMkLst>
        </pc:spChg>
        <pc:spChg chg="mod">
          <ac:chgData name="Oleksii Oleksenko" userId="741c46e5-89b3-4b36-8583-21f57a622ef4" providerId="ADAL" clId="{6331E663-13B3-4744-833F-710F966167F5}" dt="2023-05-09T11:45:18.212" v="2728" actId="207"/>
          <ac:spMkLst>
            <pc:docMk/>
            <pc:sldMk cId="2097739310" sldId="2103813206"/>
            <ac:spMk id="21" creationId="{1CD339F4-A7D2-90D4-705E-820F687937AF}"/>
          </ac:spMkLst>
        </pc:spChg>
        <pc:spChg chg="mod">
          <ac:chgData name="Oleksii Oleksenko" userId="741c46e5-89b3-4b36-8583-21f57a622ef4" providerId="ADAL" clId="{6331E663-13B3-4744-833F-710F966167F5}" dt="2023-05-09T11:48:01.632" v="2752" actId="20577"/>
          <ac:spMkLst>
            <pc:docMk/>
            <pc:sldMk cId="2097739310" sldId="2103813206"/>
            <ac:spMk id="22" creationId="{9A2DA1C0-B875-E8FE-97C2-701CDE3D3A51}"/>
          </ac:spMkLst>
        </pc:spChg>
        <pc:spChg chg="del mod">
          <ac:chgData name="Oleksii Oleksenko" userId="741c46e5-89b3-4b36-8583-21f57a622ef4" providerId="ADAL" clId="{6331E663-13B3-4744-833F-710F966167F5}" dt="2023-05-09T11:47:04.482" v="2738" actId="478"/>
          <ac:spMkLst>
            <pc:docMk/>
            <pc:sldMk cId="2097739310" sldId="2103813206"/>
            <ac:spMk id="23" creationId="{9A30CB51-0803-B34F-3552-A4E0C66D0910}"/>
          </ac:spMkLst>
        </pc:spChg>
        <pc:spChg chg="del mod">
          <ac:chgData name="Oleksii Oleksenko" userId="741c46e5-89b3-4b36-8583-21f57a622ef4" providerId="ADAL" clId="{6331E663-13B3-4744-833F-710F966167F5}" dt="2023-05-09T11:47:04.482" v="2738" actId="478"/>
          <ac:spMkLst>
            <pc:docMk/>
            <pc:sldMk cId="2097739310" sldId="2103813206"/>
            <ac:spMk id="24" creationId="{11590A87-ECD6-F951-577A-5BCCA4BD4E60}"/>
          </ac:spMkLst>
        </pc:spChg>
        <pc:spChg chg="mod">
          <ac:chgData name="Oleksii Oleksenko" userId="741c46e5-89b3-4b36-8583-21f57a622ef4" providerId="ADAL" clId="{6331E663-13B3-4744-833F-710F966167F5}" dt="2023-05-09T11:49:25.120" v="2775" actId="6549"/>
          <ac:spMkLst>
            <pc:docMk/>
            <pc:sldMk cId="2097739310" sldId="2103813206"/>
            <ac:spMk id="38" creationId="{12C7FE2D-8401-954E-E8B1-5C987600D58C}"/>
          </ac:spMkLst>
        </pc:spChg>
        <pc:spChg chg="mod">
          <ac:chgData name="Oleksii Oleksenko" userId="741c46e5-89b3-4b36-8583-21f57a622ef4" providerId="ADAL" clId="{6331E663-13B3-4744-833F-710F966167F5}" dt="2023-05-09T11:48:14.460" v="2763" actId="20577"/>
          <ac:spMkLst>
            <pc:docMk/>
            <pc:sldMk cId="2097739310" sldId="2103813206"/>
            <ac:spMk id="39" creationId="{4A0AB7D7-EDF6-9707-D992-FC888B1F8F16}"/>
          </ac:spMkLst>
        </pc:spChg>
        <pc:spChg chg="mod">
          <ac:chgData name="Oleksii Oleksenko" userId="741c46e5-89b3-4b36-8583-21f57a622ef4" providerId="ADAL" clId="{6331E663-13B3-4744-833F-710F966167F5}" dt="2023-05-09T11:46:21.475" v="2733" actId="2711"/>
          <ac:spMkLst>
            <pc:docMk/>
            <pc:sldMk cId="2097739310" sldId="2103813206"/>
            <ac:spMk id="42" creationId="{5A1A4CA0-63BB-9A80-5963-5C00BDCB595B}"/>
          </ac:spMkLst>
        </pc:spChg>
        <pc:spChg chg="del mod">
          <ac:chgData name="Oleksii Oleksenko" userId="741c46e5-89b3-4b36-8583-21f57a622ef4" providerId="ADAL" clId="{6331E663-13B3-4744-833F-710F966167F5}" dt="2023-05-09T11:45:45.766" v="2731" actId="478"/>
          <ac:spMkLst>
            <pc:docMk/>
            <pc:sldMk cId="2097739310" sldId="2103813206"/>
            <ac:spMk id="43" creationId="{61ABCAC4-0D61-7C87-8F06-D82AD0890102}"/>
          </ac:spMkLst>
        </pc:spChg>
        <pc:picChg chg="del">
          <ac:chgData name="Oleksii Oleksenko" userId="741c46e5-89b3-4b36-8583-21f57a622ef4" providerId="ADAL" clId="{6331E663-13B3-4744-833F-710F966167F5}" dt="2023-05-09T11:39:16.574" v="2661" actId="478"/>
          <ac:picMkLst>
            <pc:docMk/>
            <pc:sldMk cId="2097739310" sldId="2103813206"/>
            <ac:picMk id="15" creationId="{A7AF3DD3-17FA-F98B-EF25-E0B2027EAEA9}"/>
          </ac:picMkLst>
        </pc:picChg>
        <pc:picChg chg="del">
          <ac:chgData name="Oleksii Oleksenko" userId="741c46e5-89b3-4b36-8583-21f57a622ef4" providerId="ADAL" clId="{6331E663-13B3-4744-833F-710F966167F5}" dt="2023-05-09T11:39:16.574" v="2661" actId="478"/>
          <ac:picMkLst>
            <pc:docMk/>
            <pc:sldMk cId="2097739310" sldId="2103813206"/>
            <ac:picMk id="16" creationId="{9A768716-6B07-E0B3-FFCD-3635F0FBE839}"/>
          </ac:picMkLst>
        </pc:picChg>
        <pc:picChg chg="del">
          <ac:chgData name="Oleksii Oleksenko" userId="741c46e5-89b3-4b36-8583-21f57a622ef4" providerId="ADAL" clId="{6331E663-13B3-4744-833F-710F966167F5}" dt="2023-05-09T11:39:16.574" v="2661" actId="478"/>
          <ac:picMkLst>
            <pc:docMk/>
            <pc:sldMk cId="2097739310" sldId="2103813206"/>
            <ac:picMk id="17" creationId="{4F99B118-F25D-1A5A-94F4-E565724C7E4C}"/>
          </ac:picMkLst>
        </pc:picChg>
        <pc:picChg chg="del">
          <ac:chgData name="Oleksii Oleksenko" userId="741c46e5-89b3-4b36-8583-21f57a622ef4" providerId="ADAL" clId="{6331E663-13B3-4744-833F-710F966167F5}" dt="2023-05-09T11:39:16.574" v="2661" actId="478"/>
          <ac:picMkLst>
            <pc:docMk/>
            <pc:sldMk cId="2097739310" sldId="2103813206"/>
            <ac:picMk id="18" creationId="{87AA6434-0114-AB0B-2E79-37FE2D1120DF}"/>
          </ac:picMkLst>
        </pc:picChg>
        <pc:picChg chg="del">
          <ac:chgData name="Oleksii Oleksenko" userId="741c46e5-89b3-4b36-8583-21f57a622ef4" providerId="ADAL" clId="{6331E663-13B3-4744-833F-710F966167F5}" dt="2023-05-09T11:39:16.574" v="2661" actId="478"/>
          <ac:picMkLst>
            <pc:docMk/>
            <pc:sldMk cId="2097739310" sldId="2103813206"/>
            <ac:picMk id="19" creationId="{45A3D4CD-2F98-7217-5C55-7531B7F03850}"/>
          </ac:picMkLst>
        </pc:picChg>
      </pc:sldChg>
      <pc:sldChg chg="modSp mod modCm">
        <pc:chgData name="Oleksii Oleksenko" userId="741c46e5-89b3-4b36-8583-21f57a622ef4" providerId="ADAL" clId="{6331E663-13B3-4744-833F-710F966167F5}" dt="2023-05-09T16:02:27.604" v="7778"/>
        <pc:sldMkLst>
          <pc:docMk/>
          <pc:sldMk cId="3103918832" sldId="2103813209"/>
        </pc:sldMkLst>
        <pc:spChg chg="mod">
          <ac:chgData name="Oleksii Oleksenko" userId="741c46e5-89b3-4b36-8583-21f57a622ef4" providerId="ADAL" clId="{6331E663-13B3-4744-833F-710F966167F5}" dt="2023-05-09T16:01:19.136" v="7745" actId="14100"/>
          <ac:spMkLst>
            <pc:docMk/>
            <pc:sldMk cId="3103918832" sldId="2103813209"/>
            <ac:spMk id="3" creationId="{1F4728B4-4F94-2A26-973E-07FA4DF72D6F}"/>
          </ac:spMkLst>
        </pc:spChg>
        <pc:spChg chg="mod">
          <ac:chgData name="Oleksii Oleksenko" userId="741c46e5-89b3-4b36-8583-21f57a622ef4" providerId="ADAL" clId="{6331E663-13B3-4744-833F-710F966167F5}" dt="2023-05-09T16:02:19.508" v="7777" actId="113"/>
          <ac:spMkLst>
            <pc:docMk/>
            <pc:sldMk cId="3103918832" sldId="2103813209"/>
            <ac:spMk id="13" creationId="{26B4808A-736D-34EC-82E8-9AFE36B6FE87}"/>
          </ac:spMkLst>
        </pc:spChg>
        <pc:extLst>
          <p:ext xmlns:p="http://schemas.openxmlformats.org/presentationml/2006/main" uri="{D6D511B9-2390-475A-947B-AFAB55BFBCF1}">
            <pc226:cmChg xmlns:pc226="http://schemas.microsoft.com/office/powerpoint/2022/06/main/command" chg="mod">
              <pc226:chgData name="Oleksii Oleksenko" userId="741c46e5-89b3-4b36-8583-21f57a622ef4" providerId="ADAL" clId="{6331E663-13B3-4744-833F-710F966167F5}" dt="2023-05-09T16:02:27.604" v="7778"/>
              <pc2:cmMkLst xmlns:pc2="http://schemas.microsoft.com/office/powerpoint/2019/9/main/command">
                <pc:docMk/>
                <pc:sldMk cId="3103918832" sldId="2103813209"/>
                <pc2:cmMk id="{F78F3117-2190-4FF3-8E06-E97C8DCBD0FD}"/>
              </pc2:cmMkLst>
              <pc226:cmRplyChg chg="add">
                <pc226:chgData name="Oleksii Oleksenko" userId="741c46e5-89b3-4b36-8583-21f57a622ef4" providerId="ADAL" clId="{6331E663-13B3-4744-833F-710F966167F5}" dt="2023-05-09T15:11:46.395" v="6650"/>
                <pc2:cmRplyMkLst xmlns:pc2="http://schemas.microsoft.com/office/powerpoint/2019/9/main/command">
                  <pc:docMk/>
                  <pc:sldMk cId="3103918832" sldId="2103813209"/>
                  <pc2:cmMk id="{F78F3117-2190-4FF3-8E06-E97C8DCBD0FD}"/>
                  <pc2:cmRplyMk id="{9BCCE725-15C9-4CC6-95D7-0336FE539303}"/>
                </pc2:cmRplyMkLst>
              </pc226:cmRplyChg>
              <pc226:cmRplyChg chg="add">
                <pc226:chgData name="Oleksii Oleksenko" userId="741c46e5-89b3-4b36-8583-21f57a622ef4" providerId="ADAL" clId="{6331E663-13B3-4744-833F-710F966167F5}" dt="2023-05-09T15:44:24.546" v="7637"/>
                <pc2:cmRplyMkLst xmlns:pc2="http://schemas.microsoft.com/office/powerpoint/2019/9/main/command">
                  <pc:docMk/>
                  <pc:sldMk cId="3103918832" sldId="2103813209"/>
                  <pc2:cmMk id="{F78F3117-2190-4FF3-8E06-E97C8DCBD0FD}"/>
                  <pc2:cmRplyMk id="{287262EF-684F-4303-AD3D-6F5761864C78}"/>
                </pc2:cmRplyMkLst>
              </pc226:cmRplyChg>
            </pc226:cmChg>
          </p:ext>
        </pc:extLst>
      </pc:sldChg>
      <pc:sldChg chg="delSp del mod ord">
        <pc:chgData name="Oleksii Oleksenko" userId="741c46e5-89b3-4b36-8583-21f57a622ef4" providerId="ADAL" clId="{6331E663-13B3-4744-833F-710F966167F5}" dt="2023-05-09T13:21:28.921" v="3680" actId="47"/>
        <pc:sldMkLst>
          <pc:docMk/>
          <pc:sldMk cId="308108195" sldId="2103813210"/>
        </pc:sldMkLst>
        <pc:picChg chg="del">
          <ac:chgData name="Oleksii Oleksenko" userId="741c46e5-89b3-4b36-8583-21f57a622ef4" providerId="ADAL" clId="{6331E663-13B3-4744-833F-710F966167F5}" dt="2023-05-09T11:39:35.334" v="2663" actId="478"/>
          <ac:picMkLst>
            <pc:docMk/>
            <pc:sldMk cId="308108195" sldId="2103813210"/>
            <ac:picMk id="15" creationId="{A7AF3DD3-17FA-F98B-EF25-E0B2027EAEA9}"/>
          </ac:picMkLst>
        </pc:picChg>
        <pc:picChg chg="del">
          <ac:chgData name="Oleksii Oleksenko" userId="741c46e5-89b3-4b36-8583-21f57a622ef4" providerId="ADAL" clId="{6331E663-13B3-4744-833F-710F966167F5}" dt="2023-05-09T11:39:31.606" v="2662" actId="478"/>
          <ac:picMkLst>
            <pc:docMk/>
            <pc:sldMk cId="308108195" sldId="2103813210"/>
            <ac:picMk id="16" creationId="{9A768716-6B07-E0B3-FFCD-3635F0FBE839}"/>
          </ac:picMkLst>
        </pc:picChg>
        <pc:picChg chg="del">
          <ac:chgData name="Oleksii Oleksenko" userId="741c46e5-89b3-4b36-8583-21f57a622ef4" providerId="ADAL" clId="{6331E663-13B3-4744-833F-710F966167F5}" dt="2023-05-09T11:39:35.334" v="2663" actId="478"/>
          <ac:picMkLst>
            <pc:docMk/>
            <pc:sldMk cId="308108195" sldId="2103813210"/>
            <ac:picMk id="17" creationId="{4F99B118-F25D-1A5A-94F4-E565724C7E4C}"/>
          </ac:picMkLst>
        </pc:picChg>
        <pc:picChg chg="del">
          <ac:chgData name="Oleksii Oleksenko" userId="741c46e5-89b3-4b36-8583-21f57a622ef4" providerId="ADAL" clId="{6331E663-13B3-4744-833F-710F966167F5}" dt="2023-05-09T11:39:31.606" v="2662" actId="478"/>
          <ac:picMkLst>
            <pc:docMk/>
            <pc:sldMk cId="308108195" sldId="2103813210"/>
            <ac:picMk id="18" creationId="{87AA6434-0114-AB0B-2E79-37FE2D1120DF}"/>
          </ac:picMkLst>
        </pc:picChg>
        <pc:picChg chg="del">
          <ac:chgData name="Oleksii Oleksenko" userId="741c46e5-89b3-4b36-8583-21f57a622ef4" providerId="ADAL" clId="{6331E663-13B3-4744-833F-710F966167F5}" dt="2023-05-09T11:39:35.334" v="2663" actId="478"/>
          <ac:picMkLst>
            <pc:docMk/>
            <pc:sldMk cId="308108195" sldId="2103813210"/>
            <ac:picMk id="19" creationId="{45A3D4CD-2F98-7217-5C55-7531B7F03850}"/>
          </ac:picMkLst>
        </pc:picChg>
      </pc:sldChg>
      <pc:sldChg chg="delSp del mod">
        <pc:chgData name="Oleksii Oleksenko" userId="741c46e5-89b3-4b36-8583-21f57a622ef4" providerId="ADAL" clId="{6331E663-13B3-4744-833F-710F966167F5}" dt="2023-05-09T15:12:57.169" v="6652" actId="47"/>
        <pc:sldMkLst>
          <pc:docMk/>
          <pc:sldMk cId="1446035501" sldId="2103813215"/>
        </pc:sldMkLst>
        <pc:picChg chg="del">
          <ac:chgData name="Oleksii Oleksenko" userId="741c46e5-89b3-4b36-8583-21f57a622ef4" providerId="ADAL" clId="{6331E663-13B3-4744-833F-710F966167F5}" dt="2023-05-09T14:54:48.934" v="5741" actId="478"/>
          <ac:picMkLst>
            <pc:docMk/>
            <pc:sldMk cId="1446035501" sldId="2103813215"/>
            <ac:picMk id="6" creationId="{57FF9550-CCB1-B856-88A4-160CDF7C3A71}"/>
          </ac:picMkLst>
        </pc:picChg>
        <pc:picChg chg="del">
          <ac:chgData name="Oleksii Oleksenko" userId="741c46e5-89b3-4b36-8583-21f57a622ef4" providerId="ADAL" clId="{6331E663-13B3-4744-833F-710F966167F5}" dt="2023-05-09T14:54:51.184" v="5742" actId="478"/>
          <ac:picMkLst>
            <pc:docMk/>
            <pc:sldMk cId="1446035501" sldId="2103813215"/>
            <ac:picMk id="7" creationId="{71ACB52D-5CCC-9A96-E688-3E3BDFB9BE36}"/>
          </ac:picMkLst>
        </pc:picChg>
      </pc:sldChg>
      <pc:sldChg chg="del">
        <pc:chgData name="Oleksii Oleksenko" userId="741c46e5-89b3-4b36-8583-21f57a622ef4" providerId="ADAL" clId="{6331E663-13B3-4744-833F-710F966167F5}" dt="2023-05-09T13:32:03.729" v="3769" actId="47"/>
        <pc:sldMkLst>
          <pc:docMk/>
          <pc:sldMk cId="1746322634" sldId="2103813216"/>
        </pc:sldMkLst>
      </pc:sldChg>
      <pc:sldChg chg="delSp modSp add del mod">
        <pc:chgData name="Oleksii Oleksenko" userId="741c46e5-89b3-4b36-8583-21f57a622ef4" providerId="ADAL" clId="{6331E663-13B3-4744-833F-710F966167F5}" dt="2023-05-09T13:26:38.931" v="3692" actId="47"/>
        <pc:sldMkLst>
          <pc:docMk/>
          <pc:sldMk cId="2826768128" sldId="2103813217"/>
        </pc:sldMkLst>
        <pc:spChg chg="del">
          <ac:chgData name="Oleksii Oleksenko" userId="741c46e5-89b3-4b36-8583-21f57a622ef4" providerId="ADAL" clId="{6331E663-13B3-4744-833F-710F966167F5}" dt="2023-05-09T11:43:01.877" v="2700" actId="478"/>
          <ac:spMkLst>
            <pc:docMk/>
            <pc:sldMk cId="2826768128" sldId="2103813217"/>
            <ac:spMk id="2" creationId="{7832A6DD-9DAE-5AD3-AAD5-7EB6C9ED74F2}"/>
          </ac:spMkLst>
        </pc:spChg>
        <pc:spChg chg="del">
          <ac:chgData name="Oleksii Oleksenko" userId="741c46e5-89b3-4b36-8583-21f57a622ef4" providerId="ADAL" clId="{6331E663-13B3-4744-833F-710F966167F5}" dt="2023-05-09T11:43:01.877" v="2700" actId="478"/>
          <ac:spMkLst>
            <pc:docMk/>
            <pc:sldMk cId="2826768128" sldId="2103813217"/>
            <ac:spMk id="3" creationId="{93CE7073-4772-33B9-DD6B-8D25F038291F}"/>
          </ac:spMkLst>
        </pc:spChg>
        <pc:spChg chg="mod">
          <ac:chgData name="Oleksii Oleksenko" userId="741c46e5-89b3-4b36-8583-21f57a622ef4" providerId="ADAL" clId="{6331E663-13B3-4744-833F-710F966167F5}" dt="2023-05-09T11:42:56.884" v="2699" actId="20577"/>
          <ac:spMkLst>
            <pc:docMk/>
            <pc:sldMk cId="2826768128" sldId="2103813217"/>
            <ac:spMk id="42" creationId="{5A1A4CA0-63BB-9A80-5963-5C00BDCB595B}"/>
          </ac:spMkLst>
        </pc:spChg>
        <pc:spChg chg="del mod">
          <ac:chgData name="Oleksii Oleksenko" userId="741c46e5-89b3-4b36-8583-21f57a622ef4" providerId="ADAL" clId="{6331E663-13B3-4744-833F-710F966167F5}" dt="2023-05-09T11:42:51.292" v="2689" actId="478"/>
          <ac:spMkLst>
            <pc:docMk/>
            <pc:sldMk cId="2826768128" sldId="2103813217"/>
            <ac:spMk id="43" creationId="{61ABCAC4-0D61-7C87-8F06-D82AD0890102}"/>
          </ac:spMkLst>
        </pc:spChg>
      </pc:sldChg>
      <pc:sldChg chg="addSp delSp modSp add del mod delAnim modAnim">
        <pc:chgData name="Oleksii Oleksenko" userId="741c46e5-89b3-4b36-8583-21f57a622ef4" providerId="ADAL" clId="{6331E663-13B3-4744-833F-710F966167F5}" dt="2023-05-09T13:19:30.086" v="3665" actId="47"/>
        <pc:sldMkLst>
          <pc:docMk/>
          <pc:sldMk cId="1939282101" sldId="2103813218"/>
        </pc:sldMkLst>
        <pc:spChg chg="mod ord">
          <ac:chgData name="Oleksii Oleksenko" userId="741c46e5-89b3-4b36-8583-21f57a622ef4" providerId="ADAL" clId="{6331E663-13B3-4744-833F-710F966167F5}" dt="2023-05-09T12:08:21.041" v="2955" actId="1076"/>
          <ac:spMkLst>
            <pc:docMk/>
            <pc:sldMk cId="1939282101" sldId="2103813218"/>
            <ac:spMk id="2" creationId="{315CA452-BE50-1E43-7EDD-3A5A9B098BFF}"/>
          </ac:spMkLst>
        </pc:spChg>
        <pc:spChg chg="mod">
          <ac:chgData name="Oleksii Oleksenko" userId="741c46e5-89b3-4b36-8583-21f57a622ef4" providerId="ADAL" clId="{6331E663-13B3-4744-833F-710F966167F5}" dt="2023-05-09T11:54:21.960" v="2840" actId="1076"/>
          <ac:spMkLst>
            <pc:docMk/>
            <pc:sldMk cId="1939282101" sldId="2103813218"/>
            <ac:spMk id="3" creationId="{328AE37B-99FB-7228-AB0E-E9F6540ABC54}"/>
          </ac:spMkLst>
        </pc:spChg>
        <pc:spChg chg="mod">
          <ac:chgData name="Oleksii Oleksenko" userId="741c46e5-89b3-4b36-8583-21f57a622ef4" providerId="ADAL" clId="{6331E663-13B3-4744-833F-710F966167F5}" dt="2023-05-09T11:51:57.177" v="2792" actId="1076"/>
          <ac:spMkLst>
            <pc:docMk/>
            <pc:sldMk cId="1939282101" sldId="2103813218"/>
            <ac:spMk id="4" creationId="{5E28BA6E-9241-4462-09F3-029D3A0FB8AA}"/>
          </ac:spMkLst>
        </pc:spChg>
        <pc:spChg chg="mod">
          <ac:chgData name="Oleksii Oleksenko" userId="741c46e5-89b3-4b36-8583-21f57a622ef4" providerId="ADAL" clId="{6331E663-13B3-4744-833F-710F966167F5}" dt="2023-05-09T11:51:51.965" v="2790" actId="1076"/>
          <ac:spMkLst>
            <pc:docMk/>
            <pc:sldMk cId="1939282101" sldId="2103813218"/>
            <ac:spMk id="5" creationId="{AD8C56D5-306A-47B2-38C1-9459F846A2B1}"/>
          </ac:spMkLst>
        </pc:spChg>
        <pc:spChg chg="mod">
          <ac:chgData name="Oleksii Oleksenko" userId="741c46e5-89b3-4b36-8583-21f57a622ef4" providerId="ADAL" clId="{6331E663-13B3-4744-833F-710F966167F5}" dt="2023-05-09T12:07:29.194" v="2944" actId="1076"/>
          <ac:spMkLst>
            <pc:docMk/>
            <pc:sldMk cId="1939282101" sldId="2103813218"/>
            <ac:spMk id="6" creationId="{09EC000A-5B8E-A9DF-9067-02AE77409973}"/>
          </ac:spMkLst>
        </pc:spChg>
        <pc:spChg chg="del mod">
          <ac:chgData name="Oleksii Oleksenko" userId="741c46e5-89b3-4b36-8583-21f57a622ef4" providerId="ADAL" clId="{6331E663-13B3-4744-833F-710F966167F5}" dt="2023-05-09T12:03:19.591" v="2905" actId="478"/>
          <ac:spMkLst>
            <pc:docMk/>
            <pc:sldMk cId="1939282101" sldId="2103813218"/>
            <ac:spMk id="9" creationId="{D9D5079D-E13E-2965-0668-6224DF8EBC4C}"/>
          </ac:spMkLst>
        </pc:spChg>
        <pc:spChg chg="mod ord">
          <ac:chgData name="Oleksii Oleksenko" userId="741c46e5-89b3-4b36-8583-21f57a622ef4" providerId="ADAL" clId="{6331E663-13B3-4744-833F-710F966167F5}" dt="2023-05-09T12:08:21.041" v="2955" actId="1076"/>
          <ac:spMkLst>
            <pc:docMk/>
            <pc:sldMk cId="1939282101" sldId="2103813218"/>
            <ac:spMk id="11" creationId="{D4A7189C-B69B-80DB-E3B7-687414803CDF}"/>
          </ac:spMkLst>
        </pc:spChg>
        <pc:spChg chg="add mod">
          <ac:chgData name="Oleksii Oleksenko" userId="741c46e5-89b3-4b36-8583-21f57a622ef4" providerId="ADAL" clId="{6331E663-13B3-4744-833F-710F966167F5}" dt="2023-05-09T12:07:37.351" v="2945" actId="1076"/>
          <ac:spMkLst>
            <pc:docMk/>
            <pc:sldMk cId="1939282101" sldId="2103813218"/>
            <ac:spMk id="13" creationId="{4F46CF19-4734-5EF4-3F7C-66B68111814A}"/>
          </ac:spMkLst>
        </pc:spChg>
        <pc:spChg chg="add del mod">
          <ac:chgData name="Oleksii Oleksenko" userId="741c46e5-89b3-4b36-8583-21f57a622ef4" providerId="ADAL" clId="{6331E663-13B3-4744-833F-710F966167F5}" dt="2023-05-09T12:01:47.453" v="2891" actId="478"/>
          <ac:spMkLst>
            <pc:docMk/>
            <pc:sldMk cId="1939282101" sldId="2103813218"/>
            <ac:spMk id="14" creationId="{21FF65B7-2D7D-5F83-E9D5-D973C5229FF7}"/>
          </ac:spMkLst>
        </pc:spChg>
        <pc:spChg chg="add mod ord">
          <ac:chgData name="Oleksii Oleksenko" userId="741c46e5-89b3-4b36-8583-21f57a622ef4" providerId="ADAL" clId="{6331E663-13B3-4744-833F-710F966167F5}" dt="2023-05-09T12:08:21.041" v="2955" actId="1076"/>
          <ac:spMkLst>
            <pc:docMk/>
            <pc:sldMk cId="1939282101" sldId="2103813218"/>
            <ac:spMk id="15" creationId="{6A75293A-B340-DED9-58FF-2744AD36F4D3}"/>
          </ac:spMkLst>
        </pc:spChg>
        <pc:spChg chg="add del mod">
          <ac:chgData name="Oleksii Oleksenko" userId="741c46e5-89b3-4b36-8583-21f57a622ef4" providerId="ADAL" clId="{6331E663-13B3-4744-833F-710F966167F5}" dt="2023-05-09T11:58:40.397" v="2846" actId="478"/>
          <ac:spMkLst>
            <pc:docMk/>
            <pc:sldMk cId="1939282101" sldId="2103813218"/>
            <ac:spMk id="16" creationId="{2D3F2396-1F91-4B4E-2DC9-AA8109FEDCA8}"/>
          </ac:spMkLst>
        </pc:spChg>
        <pc:spChg chg="add mod ord">
          <ac:chgData name="Oleksii Oleksenko" userId="741c46e5-89b3-4b36-8583-21f57a622ef4" providerId="ADAL" clId="{6331E663-13B3-4744-833F-710F966167F5}" dt="2023-05-09T12:08:12.095" v="2954" actId="1076"/>
          <ac:spMkLst>
            <pc:docMk/>
            <pc:sldMk cId="1939282101" sldId="2103813218"/>
            <ac:spMk id="17" creationId="{0922E3FE-F1F4-BFBC-6AA7-5C8C49C6F3A2}"/>
          </ac:spMkLst>
        </pc:spChg>
        <pc:spChg chg="add mod ord">
          <ac:chgData name="Oleksii Oleksenko" userId="741c46e5-89b3-4b36-8583-21f57a622ef4" providerId="ADAL" clId="{6331E663-13B3-4744-833F-710F966167F5}" dt="2023-05-09T12:08:12.095" v="2954" actId="1076"/>
          <ac:spMkLst>
            <pc:docMk/>
            <pc:sldMk cId="1939282101" sldId="2103813218"/>
            <ac:spMk id="18" creationId="{20BD3F5D-4801-FFC4-A86B-4EDDAED13513}"/>
          </ac:spMkLst>
        </pc:spChg>
        <pc:spChg chg="add mod">
          <ac:chgData name="Oleksii Oleksenko" userId="741c46e5-89b3-4b36-8583-21f57a622ef4" providerId="ADAL" clId="{6331E663-13B3-4744-833F-710F966167F5}" dt="2023-05-09T12:01:30.051" v="2885" actId="1076"/>
          <ac:spMkLst>
            <pc:docMk/>
            <pc:sldMk cId="1939282101" sldId="2103813218"/>
            <ac:spMk id="19" creationId="{0DAAE05B-3C44-BF38-ED5D-637523D4F096}"/>
          </ac:spMkLst>
        </pc:spChg>
        <pc:spChg chg="mod">
          <ac:chgData name="Oleksii Oleksenko" userId="741c46e5-89b3-4b36-8583-21f57a622ef4" providerId="ADAL" clId="{6331E663-13B3-4744-833F-710F966167F5}" dt="2023-05-09T11:54:02.645" v="2835" actId="1076"/>
          <ac:spMkLst>
            <pc:docMk/>
            <pc:sldMk cId="1939282101" sldId="2103813218"/>
            <ac:spMk id="21" creationId="{1CD339F4-A7D2-90D4-705E-820F687937AF}"/>
          </ac:spMkLst>
        </pc:spChg>
        <pc:spChg chg="mod">
          <ac:chgData name="Oleksii Oleksenko" userId="741c46e5-89b3-4b36-8583-21f57a622ef4" providerId="ADAL" clId="{6331E663-13B3-4744-833F-710F966167F5}" dt="2023-05-09T11:53:55.954" v="2833" actId="1076"/>
          <ac:spMkLst>
            <pc:docMk/>
            <pc:sldMk cId="1939282101" sldId="2103813218"/>
            <ac:spMk id="22" creationId="{9A2DA1C0-B875-E8FE-97C2-701CDE3D3A51}"/>
          </ac:spMkLst>
        </pc:spChg>
        <pc:spChg chg="add del mod">
          <ac:chgData name="Oleksii Oleksenko" userId="741c46e5-89b3-4b36-8583-21f57a622ef4" providerId="ADAL" clId="{6331E663-13B3-4744-833F-710F966167F5}" dt="2023-05-09T12:03:19.591" v="2905" actId="478"/>
          <ac:spMkLst>
            <pc:docMk/>
            <pc:sldMk cId="1939282101" sldId="2103813218"/>
            <ac:spMk id="23" creationId="{3AF781FB-A8D2-D8AB-01D7-A4683151141F}"/>
          </ac:spMkLst>
        </pc:spChg>
        <pc:spChg chg="mod">
          <ac:chgData name="Oleksii Oleksenko" userId="741c46e5-89b3-4b36-8583-21f57a622ef4" providerId="ADAL" clId="{6331E663-13B3-4744-833F-710F966167F5}" dt="2023-05-09T11:51:49.011" v="2788" actId="1076"/>
          <ac:spMkLst>
            <pc:docMk/>
            <pc:sldMk cId="1939282101" sldId="2103813218"/>
            <ac:spMk id="38" creationId="{12C7FE2D-8401-954E-E8B1-5C987600D58C}"/>
          </ac:spMkLst>
        </pc:spChg>
        <pc:spChg chg="mod">
          <ac:chgData name="Oleksii Oleksenko" userId="741c46e5-89b3-4b36-8583-21f57a622ef4" providerId="ADAL" clId="{6331E663-13B3-4744-833F-710F966167F5}" dt="2023-05-09T11:53:59.482" v="2834" actId="1076"/>
          <ac:spMkLst>
            <pc:docMk/>
            <pc:sldMk cId="1939282101" sldId="2103813218"/>
            <ac:spMk id="39" creationId="{4A0AB7D7-EDF6-9707-D992-FC888B1F8F16}"/>
          </ac:spMkLst>
        </pc:spChg>
        <pc:spChg chg="del">
          <ac:chgData name="Oleksii Oleksenko" userId="741c46e5-89b3-4b36-8583-21f57a622ef4" providerId="ADAL" clId="{6331E663-13B3-4744-833F-710F966167F5}" dt="2023-05-09T11:51:16.806" v="2786" actId="478"/>
          <ac:spMkLst>
            <pc:docMk/>
            <pc:sldMk cId="1939282101" sldId="2103813218"/>
            <ac:spMk id="41" creationId="{378ED48A-74AF-02ED-AA4F-D37CED5AE8FF}"/>
          </ac:spMkLst>
        </pc:spChg>
        <pc:spChg chg="add mod ord">
          <ac:chgData name="Oleksii Oleksenko" userId="741c46e5-89b3-4b36-8583-21f57a622ef4" providerId="ADAL" clId="{6331E663-13B3-4744-833F-710F966167F5}" dt="2023-05-09T12:09:12.198" v="2967" actId="12789"/>
          <ac:spMkLst>
            <pc:docMk/>
            <pc:sldMk cId="1939282101" sldId="2103813218"/>
            <ac:spMk id="56" creationId="{7BE354C2-A327-9BB2-AA62-CA453F579822}"/>
          </ac:spMkLst>
        </pc:spChg>
        <pc:spChg chg="add mod ord topLvl">
          <ac:chgData name="Oleksii Oleksenko" userId="741c46e5-89b3-4b36-8583-21f57a622ef4" providerId="ADAL" clId="{6331E663-13B3-4744-833F-710F966167F5}" dt="2023-05-09T12:10:32.970" v="2984" actId="165"/>
          <ac:spMkLst>
            <pc:docMk/>
            <pc:sldMk cId="1939282101" sldId="2103813218"/>
            <ac:spMk id="60" creationId="{4B096850-3A10-098F-07EC-A2E983BFEC3D}"/>
          </ac:spMkLst>
        </pc:spChg>
        <pc:spChg chg="mod ord topLvl">
          <ac:chgData name="Oleksii Oleksenko" userId="741c46e5-89b3-4b36-8583-21f57a622ef4" providerId="ADAL" clId="{6331E663-13B3-4744-833F-710F966167F5}" dt="2023-05-09T12:15:05.959" v="3029" actId="1076"/>
          <ac:spMkLst>
            <pc:docMk/>
            <pc:sldMk cId="1939282101" sldId="2103813218"/>
            <ac:spMk id="73" creationId="{7B38F3EE-9DC3-DF0E-17AA-1E9E1E4DDDC4}"/>
          </ac:spMkLst>
        </pc:spChg>
        <pc:spChg chg="add mod">
          <ac:chgData name="Oleksii Oleksenko" userId="741c46e5-89b3-4b36-8583-21f57a622ef4" providerId="ADAL" clId="{6331E663-13B3-4744-833F-710F966167F5}" dt="2023-05-09T12:15:05.959" v="3029" actId="1076"/>
          <ac:spMkLst>
            <pc:docMk/>
            <pc:sldMk cId="1939282101" sldId="2103813218"/>
            <ac:spMk id="76" creationId="{CB4A9BA0-450D-2DD2-CDBD-B160231329EB}"/>
          </ac:spMkLst>
        </pc:spChg>
        <pc:spChg chg="add mod">
          <ac:chgData name="Oleksii Oleksenko" userId="741c46e5-89b3-4b36-8583-21f57a622ef4" providerId="ADAL" clId="{6331E663-13B3-4744-833F-710F966167F5}" dt="2023-05-09T12:15:05.959" v="3029" actId="1076"/>
          <ac:spMkLst>
            <pc:docMk/>
            <pc:sldMk cId="1939282101" sldId="2103813218"/>
            <ac:spMk id="77" creationId="{27456B1C-E0EE-8A5A-00A5-31D49528AB67}"/>
          </ac:spMkLst>
        </pc:spChg>
        <pc:spChg chg="add del">
          <ac:chgData name="Oleksii Oleksenko" userId="741c46e5-89b3-4b36-8583-21f57a622ef4" providerId="ADAL" clId="{6331E663-13B3-4744-833F-710F966167F5}" dt="2023-05-09T12:14:15.577" v="3025" actId="478"/>
          <ac:spMkLst>
            <pc:docMk/>
            <pc:sldMk cId="1939282101" sldId="2103813218"/>
            <ac:spMk id="78" creationId="{4CFF8F04-9EE3-7356-90A4-D5DAA448B52D}"/>
          </ac:spMkLst>
        </pc:spChg>
        <pc:spChg chg="add mod">
          <ac:chgData name="Oleksii Oleksenko" userId="741c46e5-89b3-4b36-8583-21f57a622ef4" providerId="ADAL" clId="{6331E663-13B3-4744-833F-710F966167F5}" dt="2023-05-09T12:15:12.771" v="3031" actId="1076"/>
          <ac:spMkLst>
            <pc:docMk/>
            <pc:sldMk cId="1939282101" sldId="2103813218"/>
            <ac:spMk id="79" creationId="{A25429F4-94F3-9101-3D46-F12BF5330E5B}"/>
          </ac:spMkLst>
        </pc:spChg>
        <pc:spChg chg="add del mod">
          <ac:chgData name="Oleksii Oleksenko" userId="741c46e5-89b3-4b36-8583-21f57a622ef4" providerId="ADAL" clId="{6331E663-13B3-4744-833F-710F966167F5}" dt="2023-05-09T12:15:24.263" v="3034"/>
          <ac:spMkLst>
            <pc:docMk/>
            <pc:sldMk cId="1939282101" sldId="2103813218"/>
            <ac:spMk id="80" creationId="{F63F8F25-B75A-FA3D-8E05-9BEBEA5B2D2A}"/>
          </ac:spMkLst>
        </pc:spChg>
        <pc:spChg chg="add del mod">
          <ac:chgData name="Oleksii Oleksenko" userId="741c46e5-89b3-4b36-8583-21f57a622ef4" providerId="ADAL" clId="{6331E663-13B3-4744-833F-710F966167F5}" dt="2023-05-09T12:15:24.263" v="3034"/>
          <ac:spMkLst>
            <pc:docMk/>
            <pc:sldMk cId="1939282101" sldId="2103813218"/>
            <ac:spMk id="81" creationId="{9350CC7E-1AD8-24DD-B5F4-5C8FD78C4142}"/>
          </ac:spMkLst>
        </pc:spChg>
        <pc:spChg chg="mod">
          <ac:chgData name="Oleksii Oleksenko" userId="741c46e5-89b3-4b36-8583-21f57a622ef4" providerId="ADAL" clId="{6331E663-13B3-4744-833F-710F966167F5}" dt="2023-05-09T12:15:23.295" v="3033"/>
          <ac:spMkLst>
            <pc:docMk/>
            <pc:sldMk cId="1939282101" sldId="2103813218"/>
            <ac:spMk id="83" creationId="{0E6D2D29-4133-8139-E4DF-9073F951D06D}"/>
          </ac:spMkLst>
        </pc:spChg>
        <pc:spChg chg="add del mod">
          <ac:chgData name="Oleksii Oleksenko" userId="741c46e5-89b3-4b36-8583-21f57a622ef4" providerId="ADAL" clId="{6331E663-13B3-4744-833F-710F966167F5}" dt="2023-05-09T12:15:24.263" v="3034"/>
          <ac:spMkLst>
            <pc:docMk/>
            <pc:sldMk cId="1939282101" sldId="2103813218"/>
            <ac:spMk id="85" creationId="{C0CDABA8-7E33-C1E7-9CD8-AE62B1D55C9F}"/>
          </ac:spMkLst>
        </pc:spChg>
        <pc:grpChg chg="add">
          <ac:chgData name="Oleksii Oleksenko" userId="741c46e5-89b3-4b36-8583-21f57a622ef4" providerId="ADAL" clId="{6331E663-13B3-4744-833F-710F966167F5}" dt="2023-05-09T12:09:18.893" v="2968" actId="164"/>
          <ac:grpSpMkLst>
            <pc:docMk/>
            <pc:sldMk cId="1939282101" sldId="2103813218"/>
            <ac:grpSpMk id="70" creationId="{20F694BC-AB54-1E1A-4E92-FD83683ECFE5}"/>
          </ac:grpSpMkLst>
        </pc:grpChg>
        <pc:grpChg chg="add del">
          <ac:chgData name="Oleksii Oleksenko" userId="741c46e5-89b3-4b36-8583-21f57a622ef4" providerId="ADAL" clId="{6331E663-13B3-4744-833F-710F966167F5}" dt="2023-05-09T12:10:32.970" v="2984" actId="165"/>
          <ac:grpSpMkLst>
            <pc:docMk/>
            <pc:sldMk cId="1939282101" sldId="2103813218"/>
            <ac:grpSpMk id="71" creationId="{83A18338-8A75-A0FE-B68A-536FB6340B13}"/>
          </ac:grpSpMkLst>
        </pc:grpChg>
        <pc:grpChg chg="add del mod">
          <ac:chgData name="Oleksii Oleksenko" userId="741c46e5-89b3-4b36-8583-21f57a622ef4" providerId="ADAL" clId="{6331E663-13B3-4744-833F-710F966167F5}" dt="2023-05-09T12:09:59.244" v="2974" actId="165"/>
          <ac:grpSpMkLst>
            <pc:docMk/>
            <pc:sldMk cId="1939282101" sldId="2103813218"/>
            <ac:grpSpMk id="72" creationId="{6BF5BBF7-E864-CDD6-3A31-FA96805F17B1}"/>
          </ac:grpSpMkLst>
        </pc:grpChg>
        <pc:grpChg chg="add del mod">
          <ac:chgData name="Oleksii Oleksenko" userId="741c46e5-89b3-4b36-8583-21f57a622ef4" providerId="ADAL" clId="{6331E663-13B3-4744-833F-710F966167F5}" dt="2023-05-09T12:15:24.263" v="3034"/>
          <ac:grpSpMkLst>
            <pc:docMk/>
            <pc:sldMk cId="1939282101" sldId="2103813218"/>
            <ac:grpSpMk id="82" creationId="{82BD54CC-A0DD-1379-7970-E20235143959}"/>
          </ac:grpSpMkLst>
        </pc:grpChg>
        <pc:picChg chg="mod topLvl modCrop">
          <ac:chgData name="Oleksii Oleksenko" userId="741c46e5-89b3-4b36-8583-21f57a622ef4" providerId="ADAL" clId="{6331E663-13B3-4744-833F-710F966167F5}" dt="2023-05-09T12:11:22.124" v="2992" actId="1076"/>
          <ac:picMkLst>
            <pc:docMk/>
            <pc:sldMk cId="1939282101" sldId="2103813218"/>
            <ac:picMk id="7" creationId="{D558E304-342B-17ED-11CC-30477222E10A}"/>
          </ac:picMkLst>
        </pc:picChg>
        <pc:picChg chg="mod">
          <ac:chgData name="Oleksii Oleksenko" userId="741c46e5-89b3-4b36-8583-21f57a622ef4" providerId="ADAL" clId="{6331E663-13B3-4744-833F-710F966167F5}" dt="2023-05-09T11:52:25.107" v="2798" actId="1076"/>
          <ac:picMkLst>
            <pc:docMk/>
            <pc:sldMk cId="1939282101" sldId="2103813218"/>
            <ac:picMk id="8" creationId="{D51AF83B-5962-C74D-EBC6-7BC6D41D3510}"/>
          </ac:picMkLst>
        </pc:picChg>
        <pc:picChg chg="add mod">
          <ac:chgData name="Oleksii Oleksenko" userId="741c46e5-89b3-4b36-8583-21f57a622ef4" providerId="ADAL" clId="{6331E663-13B3-4744-833F-710F966167F5}" dt="2023-05-09T12:09:12.198" v="2967" actId="12789"/>
          <ac:picMkLst>
            <pc:docMk/>
            <pc:sldMk cId="1939282101" sldId="2103813218"/>
            <ac:picMk id="12" creationId="{4106F5E8-6818-A4C1-CCCE-8A9CECB51723}"/>
          </ac:picMkLst>
        </pc:picChg>
        <pc:picChg chg="mod">
          <ac:chgData name="Oleksii Oleksenko" userId="741c46e5-89b3-4b36-8583-21f57a622ef4" providerId="ADAL" clId="{6331E663-13B3-4744-833F-710F966167F5}" dt="2023-05-09T11:52:28.204" v="2800" actId="1076"/>
          <ac:picMkLst>
            <pc:docMk/>
            <pc:sldMk cId="1939282101" sldId="2103813218"/>
            <ac:picMk id="20" creationId="{D65967D6-943D-9541-40A9-31353CFC6DE9}"/>
          </ac:picMkLst>
        </pc:picChg>
        <pc:picChg chg="add del mod">
          <ac:chgData name="Oleksii Oleksenko" userId="741c46e5-89b3-4b36-8583-21f57a622ef4" providerId="ADAL" clId="{6331E663-13B3-4744-833F-710F966167F5}" dt="2023-05-09T11:59:56.383" v="2858" actId="478"/>
          <ac:picMkLst>
            <pc:docMk/>
            <pc:sldMk cId="1939282101" sldId="2103813218"/>
            <ac:picMk id="24" creationId="{EC6AA44F-AFCA-60BA-2E80-04714DA99299}"/>
          </ac:picMkLst>
        </pc:picChg>
        <pc:picChg chg="add mod">
          <ac:chgData name="Oleksii Oleksenko" userId="741c46e5-89b3-4b36-8583-21f57a622ef4" providerId="ADAL" clId="{6331E663-13B3-4744-833F-710F966167F5}" dt="2023-05-09T12:15:05.959" v="3029" actId="1076"/>
          <ac:picMkLst>
            <pc:docMk/>
            <pc:sldMk cId="1939282101" sldId="2103813218"/>
            <ac:picMk id="25" creationId="{6F9A8D45-D61A-1EFE-A594-4121162BFF57}"/>
          </ac:picMkLst>
        </pc:picChg>
        <pc:picChg chg="mod">
          <ac:chgData name="Oleksii Oleksenko" userId="741c46e5-89b3-4b36-8583-21f57a622ef4" providerId="ADAL" clId="{6331E663-13B3-4744-833F-710F966167F5}" dt="2023-05-09T11:51:49.011" v="2788" actId="1076"/>
          <ac:picMkLst>
            <pc:docMk/>
            <pc:sldMk cId="1939282101" sldId="2103813218"/>
            <ac:picMk id="26" creationId="{771963DD-4F30-79AA-9E21-7545E4092B20}"/>
          </ac:picMkLst>
        </pc:picChg>
        <pc:picChg chg="add del mod">
          <ac:chgData name="Oleksii Oleksenko" userId="741c46e5-89b3-4b36-8583-21f57a622ef4" providerId="ADAL" clId="{6331E663-13B3-4744-833F-710F966167F5}" dt="2023-05-09T12:10:27.267" v="2983" actId="478"/>
          <ac:picMkLst>
            <pc:docMk/>
            <pc:sldMk cId="1939282101" sldId="2103813218"/>
            <ac:picMk id="27" creationId="{195F7AB5-34F3-E285-73DA-C8612498985B}"/>
          </ac:picMkLst>
        </pc:picChg>
        <pc:picChg chg="add mod">
          <ac:chgData name="Oleksii Oleksenko" userId="741c46e5-89b3-4b36-8583-21f57a622ef4" providerId="ADAL" clId="{6331E663-13B3-4744-833F-710F966167F5}" dt="2023-05-09T12:08:01.965" v="2951" actId="1076"/>
          <ac:picMkLst>
            <pc:docMk/>
            <pc:sldMk cId="1939282101" sldId="2103813218"/>
            <ac:picMk id="28" creationId="{AD21CA7A-22A3-2D9F-36F8-9C0A51A08FA6}"/>
          </ac:picMkLst>
        </pc:picChg>
        <pc:picChg chg="mod">
          <ac:chgData name="Oleksii Oleksenko" userId="741c46e5-89b3-4b36-8583-21f57a622ef4" providerId="ADAL" clId="{6331E663-13B3-4744-833F-710F966167F5}" dt="2023-05-09T11:51:49.011" v="2788" actId="1076"/>
          <ac:picMkLst>
            <pc:docMk/>
            <pc:sldMk cId="1939282101" sldId="2103813218"/>
            <ac:picMk id="29" creationId="{2C050F43-3342-D97A-C0D8-22BB9D05B4D0}"/>
          </ac:picMkLst>
        </pc:picChg>
        <pc:picChg chg="mod">
          <ac:chgData name="Oleksii Oleksenko" userId="741c46e5-89b3-4b36-8583-21f57a622ef4" providerId="ADAL" clId="{6331E663-13B3-4744-833F-710F966167F5}" dt="2023-05-09T11:51:44.173" v="2787" actId="1076"/>
          <ac:picMkLst>
            <pc:docMk/>
            <pc:sldMk cId="1939282101" sldId="2103813218"/>
            <ac:picMk id="30" creationId="{9150F0EA-1A77-072A-397F-C30EAA5B1250}"/>
          </ac:picMkLst>
        </pc:picChg>
        <pc:picChg chg="mod">
          <ac:chgData name="Oleksii Oleksenko" userId="741c46e5-89b3-4b36-8583-21f57a622ef4" providerId="ADAL" clId="{6331E663-13B3-4744-833F-710F966167F5}" dt="2023-05-09T11:51:44.173" v="2787" actId="1076"/>
          <ac:picMkLst>
            <pc:docMk/>
            <pc:sldMk cId="1939282101" sldId="2103813218"/>
            <ac:picMk id="31" creationId="{09E2C6E7-37C6-578F-3D6A-C5427C00D651}"/>
          </ac:picMkLst>
        </pc:picChg>
        <pc:picChg chg="mod">
          <ac:chgData name="Oleksii Oleksenko" userId="741c46e5-89b3-4b36-8583-21f57a622ef4" providerId="ADAL" clId="{6331E663-13B3-4744-833F-710F966167F5}" dt="2023-05-09T11:51:44.173" v="2787" actId="1076"/>
          <ac:picMkLst>
            <pc:docMk/>
            <pc:sldMk cId="1939282101" sldId="2103813218"/>
            <ac:picMk id="32" creationId="{925D4E66-98B5-5857-4667-264AE6A5628B}"/>
          </ac:picMkLst>
        </pc:picChg>
        <pc:picChg chg="mod">
          <ac:chgData name="Oleksii Oleksenko" userId="741c46e5-89b3-4b36-8583-21f57a622ef4" providerId="ADAL" clId="{6331E663-13B3-4744-833F-710F966167F5}" dt="2023-05-09T11:51:50.675" v="2789" actId="1076"/>
          <ac:picMkLst>
            <pc:docMk/>
            <pc:sldMk cId="1939282101" sldId="2103813218"/>
            <ac:picMk id="33" creationId="{B8444BE7-C649-8924-8562-3D73D5903882}"/>
          </ac:picMkLst>
        </pc:picChg>
        <pc:picChg chg="mod">
          <ac:chgData name="Oleksii Oleksenko" userId="741c46e5-89b3-4b36-8583-21f57a622ef4" providerId="ADAL" clId="{6331E663-13B3-4744-833F-710F966167F5}" dt="2023-05-09T11:51:49.011" v="2788" actId="1076"/>
          <ac:picMkLst>
            <pc:docMk/>
            <pc:sldMk cId="1939282101" sldId="2103813218"/>
            <ac:picMk id="36" creationId="{8EFD6FAB-6571-9A3F-F2B1-B638C5FA2A1D}"/>
          </ac:picMkLst>
        </pc:picChg>
        <pc:picChg chg="mod">
          <ac:chgData name="Oleksii Oleksenko" userId="741c46e5-89b3-4b36-8583-21f57a622ef4" providerId="ADAL" clId="{6331E663-13B3-4744-833F-710F966167F5}" dt="2023-05-09T11:51:49.011" v="2788" actId="1076"/>
          <ac:picMkLst>
            <pc:docMk/>
            <pc:sldMk cId="1939282101" sldId="2103813218"/>
            <ac:picMk id="37" creationId="{F6240E38-3C8D-84ED-58C0-FD239ED94F1B}"/>
          </ac:picMkLst>
        </pc:picChg>
        <pc:picChg chg="mod">
          <ac:chgData name="Oleksii Oleksenko" userId="741c46e5-89b3-4b36-8583-21f57a622ef4" providerId="ADAL" clId="{6331E663-13B3-4744-833F-710F966167F5}" dt="2023-05-09T11:51:44.173" v="2787" actId="1076"/>
          <ac:picMkLst>
            <pc:docMk/>
            <pc:sldMk cId="1939282101" sldId="2103813218"/>
            <ac:picMk id="40" creationId="{B8BC5CA5-F29D-E455-A807-782940EDD8F7}"/>
          </ac:picMkLst>
        </pc:picChg>
        <pc:picChg chg="del mod topLvl">
          <ac:chgData name="Oleksii Oleksenko" userId="741c46e5-89b3-4b36-8583-21f57a622ef4" providerId="ADAL" clId="{6331E663-13B3-4744-833F-710F966167F5}" dt="2023-05-09T12:10:01.655" v="2975" actId="478"/>
          <ac:picMkLst>
            <pc:docMk/>
            <pc:sldMk cId="1939282101" sldId="2103813218"/>
            <ac:picMk id="74" creationId="{2B84D959-89BA-38EF-9092-647CA92204CE}"/>
          </ac:picMkLst>
        </pc:picChg>
        <pc:picChg chg="add mod">
          <ac:chgData name="Oleksii Oleksenko" userId="741c46e5-89b3-4b36-8583-21f57a622ef4" providerId="ADAL" clId="{6331E663-13B3-4744-833F-710F966167F5}" dt="2023-05-09T12:15:05.959" v="3029" actId="1076"/>
          <ac:picMkLst>
            <pc:docMk/>
            <pc:sldMk cId="1939282101" sldId="2103813218"/>
            <ac:picMk id="75" creationId="{8DEC991D-CAE4-1CCF-33A7-D83510E27B26}"/>
          </ac:picMkLst>
        </pc:picChg>
        <pc:picChg chg="mod">
          <ac:chgData name="Oleksii Oleksenko" userId="741c46e5-89b3-4b36-8583-21f57a622ef4" providerId="ADAL" clId="{6331E663-13B3-4744-833F-710F966167F5}" dt="2023-05-09T12:15:23.295" v="3033"/>
          <ac:picMkLst>
            <pc:docMk/>
            <pc:sldMk cId="1939282101" sldId="2103813218"/>
            <ac:picMk id="84" creationId="{3695C7A0-997D-EA56-99C7-35EEE23F0CF9}"/>
          </ac:picMkLst>
        </pc:picChg>
        <pc:cxnChg chg="add mod">
          <ac:chgData name="Oleksii Oleksenko" userId="741c46e5-89b3-4b36-8583-21f57a622ef4" providerId="ADAL" clId="{6331E663-13B3-4744-833F-710F966167F5}" dt="2023-05-09T12:09:12.198" v="2967" actId="12789"/>
          <ac:cxnSpMkLst>
            <pc:docMk/>
            <pc:sldMk cId="1939282101" sldId="2103813218"/>
            <ac:cxnSpMk id="35" creationId="{CC1D8D3E-435D-9D66-047E-7ECD81E37BE0}"/>
          </ac:cxnSpMkLst>
        </pc:cxnChg>
        <pc:cxnChg chg="add del mod">
          <ac:chgData name="Oleksii Oleksenko" userId="741c46e5-89b3-4b36-8583-21f57a622ef4" providerId="ADAL" clId="{6331E663-13B3-4744-833F-710F966167F5}" dt="2023-05-09T12:03:32.259" v="2908" actId="478"/>
          <ac:cxnSpMkLst>
            <pc:docMk/>
            <pc:sldMk cId="1939282101" sldId="2103813218"/>
            <ac:cxnSpMk id="48" creationId="{7906C12C-0FBF-14DF-4AE9-0CA33A686DD7}"/>
          </ac:cxnSpMkLst>
        </pc:cxnChg>
        <pc:cxnChg chg="add mod">
          <ac:chgData name="Oleksii Oleksenko" userId="741c46e5-89b3-4b36-8583-21f57a622ef4" providerId="ADAL" clId="{6331E663-13B3-4744-833F-710F966167F5}" dt="2023-05-09T12:09:25.478" v="2970" actId="12789"/>
          <ac:cxnSpMkLst>
            <pc:docMk/>
            <pc:sldMk cId="1939282101" sldId="2103813218"/>
            <ac:cxnSpMk id="49" creationId="{36C70406-9620-2B4F-9009-3DE42BBC36BE}"/>
          </ac:cxnSpMkLst>
        </pc:cxnChg>
      </pc:sldChg>
      <pc:sldChg chg="add del">
        <pc:chgData name="Oleksii Oleksenko" userId="741c46e5-89b3-4b36-8583-21f57a622ef4" providerId="ADAL" clId="{6331E663-13B3-4744-833F-710F966167F5}" dt="2023-05-09T11:50:35.395" v="2781" actId="47"/>
        <pc:sldMkLst>
          <pc:docMk/>
          <pc:sldMk cId="2190506719" sldId="2103813219"/>
        </pc:sldMkLst>
      </pc:sldChg>
      <pc:sldChg chg="addSp delSp modSp new mod delAnim modAnim">
        <pc:chgData name="Oleksii Oleksenko" userId="741c46e5-89b3-4b36-8583-21f57a622ef4" providerId="ADAL" clId="{6331E663-13B3-4744-833F-710F966167F5}" dt="2023-05-09T15:46:30.517" v="7684" actId="20577"/>
        <pc:sldMkLst>
          <pc:docMk/>
          <pc:sldMk cId="3228783898" sldId="2103813219"/>
        </pc:sldMkLst>
        <pc:spChg chg="mod">
          <ac:chgData name="Oleksii Oleksenko" userId="741c46e5-89b3-4b36-8583-21f57a622ef4" providerId="ADAL" clId="{6331E663-13B3-4744-833F-710F966167F5}" dt="2023-05-09T13:05:33.059" v="3443"/>
          <ac:spMkLst>
            <pc:docMk/>
            <pc:sldMk cId="3228783898" sldId="2103813219"/>
            <ac:spMk id="2" creationId="{56359EB2-02B7-09A2-AB44-75D525A67B6E}"/>
          </ac:spMkLst>
        </pc:spChg>
        <pc:spChg chg="del">
          <ac:chgData name="Oleksii Oleksenko" userId="741c46e5-89b3-4b36-8583-21f57a622ef4" providerId="ADAL" clId="{6331E663-13B3-4744-833F-710F966167F5}" dt="2023-05-09T12:15:27.645" v="3036" actId="478"/>
          <ac:spMkLst>
            <pc:docMk/>
            <pc:sldMk cId="3228783898" sldId="2103813219"/>
            <ac:spMk id="3" creationId="{C490767A-6707-5DA3-EA36-EF38DB41ADC3}"/>
          </ac:spMkLst>
        </pc:spChg>
        <pc:spChg chg="add mod">
          <ac:chgData name="Oleksii Oleksenko" userId="741c46e5-89b3-4b36-8583-21f57a622ef4" providerId="ADAL" clId="{6331E663-13B3-4744-833F-710F966167F5}" dt="2023-05-09T12:15:44.271" v="3040" actId="1076"/>
          <ac:spMkLst>
            <pc:docMk/>
            <pc:sldMk cId="3228783898" sldId="2103813219"/>
            <ac:spMk id="4" creationId="{C0624DCB-03D9-832E-8D5A-63AFE0766CF2}"/>
          </ac:spMkLst>
        </pc:spChg>
        <pc:spChg chg="add mod">
          <ac:chgData name="Oleksii Oleksenko" userId="741c46e5-89b3-4b36-8583-21f57a622ef4" providerId="ADAL" clId="{6331E663-13B3-4744-833F-710F966167F5}" dt="2023-05-09T12:15:38.638" v="3038" actId="1076"/>
          <ac:spMkLst>
            <pc:docMk/>
            <pc:sldMk cId="3228783898" sldId="2103813219"/>
            <ac:spMk id="5" creationId="{45A91840-0B48-095E-737B-A1567748180B}"/>
          </ac:spMkLst>
        </pc:spChg>
        <pc:spChg chg="mod">
          <ac:chgData name="Oleksii Oleksenko" userId="741c46e5-89b3-4b36-8583-21f57a622ef4" providerId="ADAL" clId="{6331E663-13B3-4744-833F-710F966167F5}" dt="2023-05-09T12:15:25.960" v="3035"/>
          <ac:spMkLst>
            <pc:docMk/>
            <pc:sldMk cId="3228783898" sldId="2103813219"/>
            <ac:spMk id="7" creationId="{8C18DF21-892A-A1D3-12FB-510D0830FD42}"/>
          </ac:spMkLst>
        </pc:spChg>
        <pc:spChg chg="add mod">
          <ac:chgData name="Oleksii Oleksenko" userId="741c46e5-89b3-4b36-8583-21f57a622ef4" providerId="ADAL" clId="{6331E663-13B3-4744-833F-710F966167F5}" dt="2023-05-09T12:17:17.167" v="3047" actId="207"/>
          <ac:spMkLst>
            <pc:docMk/>
            <pc:sldMk cId="3228783898" sldId="2103813219"/>
            <ac:spMk id="9" creationId="{E5B0F15C-D166-66B8-A26B-B7E150C8A3E6}"/>
          </ac:spMkLst>
        </pc:spChg>
        <pc:spChg chg="add mod">
          <ac:chgData name="Oleksii Oleksenko" userId="741c46e5-89b3-4b36-8583-21f57a622ef4" providerId="ADAL" clId="{6331E663-13B3-4744-833F-710F966167F5}" dt="2023-05-09T12:16:54.556" v="3046" actId="207"/>
          <ac:spMkLst>
            <pc:docMk/>
            <pc:sldMk cId="3228783898" sldId="2103813219"/>
            <ac:spMk id="10" creationId="{2EB0EA6E-18CC-8A0E-9864-B264EF72A580}"/>
          </ac:spMkLst>
        </pc:spChg>
        <pc:spChg chg="add mod">
          <ac:chgData name="Oleksii Oleksenko" userId="741c46e5-89b3-4b36-8583-21f57a622ef4" providerId="ADAL" clId="{6331E663-13B3-4744-833F-710F966167F5}" dt="2023-05-09T12:18:40.520" v="3081" actId="1076"/>
          <ac:spMkLst>
            <pc:docMk/>
            <pc:sldMk cId="3228783898" sldId="2103813219"/>
            <ac:spMk id="18" creationId="{AE58A97A-669C-6354-81FD-D01CD68829A3}"/>
          </ac:spMkLst>
        </pc:spChg>
        <pc:spChg chg="add mod">
          <ac:chgData name="Oleksii Oleksenko" userId="741c46e5-89b3-4b36-8583-21f57a622ef4" providerId="ADAL" clId="{6331E663-13B3-4744-833F-710F966167F5}" dt="2023-05-09T12:18:40.520" v="3081" actId="1076"/>
          <ac:spMkLst>
            <pc:docMk/>
            <pc:sldMk cId="3228783898" sldId="2103813219"/>
            <ac:spMk id="19" creationId="{D8A74DA6-4EB9-6407-E907-F95A8C0DD4D0}"/>
          </ac:spMkLst>
        </pc:spChg>
        <pc:spChg chg="add del mod">
          <ac:chgData name="Oleksii Oleksenko" userId="741c46e5-89b3-4b36-8583-21f57a622ef4" providerId="ADAL" clId="{6331E663-13B3-4744-833F-710F966167F5}" dt="2023-05-09T12:20:10.675" v="3103" actId="478"/>
          <ac:spMkLst>
            <pc:docMk/>
            <pc:sldMk cId="3228783898" sldId="2103813219"/>
            <ac:spMk id="23" creationId="{CDBB1410-0C7B-17AF-0C18-ADB1D90EFB87}"/>
          </ac:spMkLst>
        </pc:spChg>
        <pc:spChg chg="add mod">
          <ac:chgData name="Oleksii Oleksenko" userId="741c46e5-89b3-4b36-8583-21f57a622ef4" providerId="ADAL" clId="{6331E663-13B3-4744-833F-710F966167F5}" dt="2023-05-09T13:06:14.486" v="3581" actId="1037"/>
          <ac:spMkLst>
            <pc:docMk/>
            <pc:sldMk cId="3228783898" sldId="2103813219"/>
            <ac:spMk id="46" creationId="{FA37516F-2DF7-4601-4DE0-02AD36BF04D9}"/>
          </ac:spMkLst>
        </pc:spChg>
        <pc:spChg chg="add mod">
          <ac:chgData name="Oleksii Oleksenko" userId="741c46e5-89b3-4b36-8583-21f57a622ef4" providerId="ADAL" clId="{6331E663-13B3-4744-833F-710F966167F5}" dt="2023-05-09T13:06:14.486" v="3581" actId="1037"/>
          <ac:spMkLst>
            <pc:docMk/>
            <pc:sldMk cId="3228783898" sldId="2103813219"/>
            <ac:spMk id="47" creationId="{0051648A-C9B8-8D3E-9CE6-4CDF1137A3AF}"/>
          </ac:spMkLst>
        </pc:spChg>
        <pc:spChg chg="add mod ord">
          <ac:chgData name="Oleksii Oleksenko" userId="741c46e5-89b3-4b36-8583-21f57a622ef4" providerId="ADAL" clId="{6331E663-13B3-4744-833F-710F966167F5}" dt="2023-05-09T13:06:14.486" v="3581" actId="1037"/>
          <ac:spMkLst>
            <pc:docMk/>
            <pc:sldMk cId="3228783898" sldId="2103813219"/>
            <ac:spMk id="48" creationId="{0843D763-9DC8-A5BE-87CC-09592DB14507}"/>
          </ac:spMkLst>
        </pc:spChg>
        <pc:spChg chg="add del mod">
          <ac:chgData name="Oleksii Oleksenko" userId="741c46e5-89b3-4b36-8583-21f57a622ef4" providerId="ADAL" clId="{6331E663-13B3-4744-833F-710F966167F5}" dt="2023-05-09T13:05:44.101" v="3444" actId="478"/>
          <ac:spMkLst>
            <pc:docMk/>
            <pc:sldMk cId="3228783898" sldId="2103813219"/>
            <ac:spMk id="49" creationId="{3E56E4D2-60E1-E30A-EA55-DD7193ABB91F}"/>
          </ac:spMkLst>
        </pc:spChg>
        <pc:spChg chg="add del mod">
          <ac:chgData name="Oleksii Oleksenko" userId="741c46e5-89b3-4b36-8583-21f57a622ef4" providerId="ADAL" clId="{6331E663-13B3-4744-833F-710F966167F5}" dt="2023-05-09T13:05:44.101" v="3444" actId="478"/>
          <ac:spMkLst>
            <pc:docMk/>
            <pc:sldMk cId="3228783898" sldId="2103813219"/>
            <ac:spMk id="50" creationId="{AD78D845-AD46-D3BA-B31D-EF67F5534797}"/>
          </ac:spMkLst>
        </pc:spChg>
        <pc:spChg chg="add del mod">
          <ac:chgData name="Oleksii Oleksenko" userId="741c46e5-89b3-4b36-8583-21f57a622ef4" providerId="ADAL" clId="{6331E663-13B3-4744-833F-710F966167F5}" dt="2023-05-09T13:05:44.101" v="3444" actId="478"/>
          <ac:spMkLst>
            <pc:docMk/>
            <pc:sldMk cId="3228783898" sldId="2103813219"/>
            <ac:spMk id="51" creationId="{FD83B1B2-C99F-A128-C31A-F7D554776C68}"/>
          </ac:spMkLst>
        </pc:spChg>
        <pc:spChg chg="add del mod">
          <ac:chgData name="Oleksii Oleksenko" userId="741c46e5-89b3-4b36-8583-21f57a622ef4" providerId="ADAL" clId="{6331E663-13B3-4744-833F-710F966167F5}" dt="2023-05-09T13:05:49.689" v="3448" actId="478"/>
          <ac:spMkLst>
            <pc:docMk/>
            <pc:sldMk cId="3228783898" sldId="2103813219"/>
            <ac:spMk id="57" creationId="{9941D01E-C1CD-A0C6-4E59-81A88D326B1E}"/>
          </ac:spMkLst>
        </pc:spChg>
        <pc:spChg chg="add del mod">
          <ac:chgData name="Oleksii Oleksenko" userId="741c46e5-89b3-4b36-8583-21f57a622ef4" providerId="ADAL" clId="{6331E663-13B3-4744-833F-710F966167F5}" dt="2023-05-09T13:05:50.372" v="3449" actId="478"/>
          <ac:spMkLst>
            <pc:docMk/>
            <pc:sldMk cId="3228783898" sldId="2103813219"/>
            <ac:spMk id="58" creationId="{E678A45C-D477-5613-4E05-74FB954232F2}"/>
          </ac:spMkLst>
        </pc:spChg>
        <pc:spChg chg="add mod">
          <ac:chgData name="Oleksii Oleksenko" userId="741c46e5-89b3-4b36-8583-21f57a622ef4" providerId="ADAL" clId="{6331E663-13B3-4744-833F-710F966167F5}" dt="2023-05-09T13:06:14.486" v="3581" actId="1037"/>
          <ac:spMkLst>
            <pc:docMk/>
            <pc:sldMk cId="3228783898" sldId="2103813219"/>
            <ac:spMk id="77" creationId="{B349BD65-3624-A124-5840-F392AF575561}"/>
          </ac:spMkLst>
        </pc:spChg>
        <pc:spChg chg="add del mod">
          <ac:chgData name="Oleksii Oleksenko" userId="741c46e5-89b3-4b36-8583-21f57a622ef4" providerId="ADAL" clId="{6331E663-13B3-4744-833F-710F966167F5}" dt="2023-05-09T13:05:46.160" v="3445" actId="478"/>
          <ac:spMkLst>
            <pc:docMk/>
            <pc:sldMk cId="3228783898" sldId="2103813219"/>
            <ac:spMk id="78" creationId="{20A217FC-C53A-C1EC-41FB-FEE34D1C09FA}"/>
          </ac:spMkLst>
        </pc:spChg>
        <pc:spChg chg="add del mod">
          <ac:chgData name="Oleksii Oleksenko" userId="741c46e5-89b3-4b36-8583-21f57a622ef4" providerId="ADAL" clId="{6331E663-13B3-4744-833F-710F966167F5}" dt="2023-05-09T13:05:44.101" v="3444" actId="478"/>
          <ac:spMkLst>
            <pc:docMk/>
            <pc:sldMk cId="3228783898" sldId="2103813219"/>
            <ac:spMk id="79" creationId="{4085E2CF-B98F-1785-8722-8479FD6B0FDE}"/>
          </ac:spMkLst>
        </pc:spChg>
        <pc:spChg chg="add mod">
          <ac:chgData name="Oleksii Oleksenko" userId="741c46e5-89b3-4b36-8583-21f57a622ef4" providerId="ADAL" clId="{6331E663-13B3-4744-833F-710F966167F5}" dt="2023-05-09T13:06:04.298" v="3501" actId="1037"/>
          <ac:spMkLst>
            <pc:docMk/>
            <pc:sldMk cId="3228783898" sldId="2103813219"/>
            <ac:spMk id="80" creationId="{6FC9C2A4-D3FC-D439-C4F2-606B61D5E5D6}"/>
          </ac:spMkLst>
        </pc:spChg>
        <pc:spChg chg="add mod">
          <ac:chgData name="Oleksii Oleksenko" userId="741c46e5-89b3-4b36-8583-21f57a622ef4" providerId="ADAL" clId="{6331E663-13B3-4744-833F-710F966167F5}" dt="2023-05-09T15:46:30.517" v="7684" actId="20577"/>
          <ac:spMkLst>
            <pc:docMk/>
            <pc:sldMk cId="3228783898" sldId="2103813219"/>
            <ac:spMk id="81" creationId="{FE588DAF-2491-4247-6782-1AAFC657D61A}"/>
          </ac:spMkLst>
        </pc:spChg>
        <pc:spChg chg="add mod">
          <ac:chgData name="Oleksii Oleksenko" userId="741c46e5-89b3-4b36-8583-21f57a622ef4" providerId="ADAL" clId="{6331E663-13B3-4744-833F-710F966167F5}" dt="2023-05-09T13:19:25.388" v="3664" actId="1076"/>
          <ac:spMkLst>
            <pc:docMk/>
            <pc:sldMk cId="3228783898" sldId="2103813219"/>
            <ac:spMk id="83" creationId="{E2C0CFAD-3DCB-036C-10A5-F2C6526B5142}"/>
          </ac:spMkLst>
        </pc:spChg>
        <pc:spChg chg="add mod">
          <ac:chgData name="Oleksii Oleksenko" userId="741c46e5-89b3-4b36-8583-21f57a622ef4" providerId="ADAL" clId="{6331E663-13B3-4744-833F-710F966167F5}" dt="2023-05-09T13:19:25.388" v="3664" actId="1076"/>
          <ac:spMkLst>
            <pc:docMk/>
            <pc:sldMk cId="3228783898" sldId="2103813219"/>
            <ac:spMk id="84" creationId="{ACDC0876-2033-F959-4E38-DC38D9019E97}"/>
          </ac:spMkLst>
        </pc:spChg>
        <pc:spChg chg="add del mod">
          <ac:chgData name="Oleksii Oleksenko" userId="741c46e5-89b3-4b36-8583-21f57a622ef4" providerId="ADAL" clId="{6331E663-13B3-4744-833F-710F966167F5}" dt="2023-05-09T13:30:26.797" v="3763" actId="478"/>
          <ac:spMkLst>
            <pc:docMk/>
            <pc:sldMk cId="3228783898" sldId="2103813219"/>
            <ac:spMk id="85" creationId="{335AF9D5-0B4F-6804-BAEA-9DF9A236471A}"/>
          </ac:spMkLst>
        </pc:spChg>
        <pc:spChg chg="add del">
          <ac:chgData name="Oleksii Oleksenko" userId="741c46e5-89b3-4b36-8583-21f57a622ef4" providerId="ADAL" clId="{6331E663-13B3-4744-833F-710F966167F5}" dt="2023-05-09T13:30:36.866" v="3765" actId="478"/>
          <ac:spMkLst>
            <pc:docMk/>
            <pc:sldMk cId="3228783898" sldId="2103813219"/>
            <ac:spMk id="86" creationId="{CF0ACFBA-34AC-CF31-FA1D-F41AB0493DED}"/>
          </ac:spMkLst>
        </pc:spChg>
        <pc:grpChg chg="add del mod">
          <ac:chgData name="Oleksii Oleksenko" userId="741c46e5-89b3-4b36-8583-21f57a622ef4" providerId="ADAL" clId="{6331E663-13B3-4744-833F-710F966167F5}" dt="2023-05-09T13:05:46.800" v="3446" actId="478"/>
          <ac:grpSpMkLst>
            <pc:docMk/>
            <pc:sldMk cId="3228783898" sldId="2103813219"/>
            <ac:grpSpMk id="6" creationId="{42E2C8CB-8ED8-207A-A5B6-529711E5A011}"/>
          </ac:grpSpMkLst>
        </pc:grpChg>
        <pc:grpChg chg="add del mod">
          <ac:chgData name="Oleksii Oleksenko" userId="741c46e5-89b3-4b36-8583-21f57a622ef4" providerId="ADAL" clId="{6331E663-13B3-4744-833F-710F966167F5}" dt="2023-05-09T12:31:59.482" v="3236" actId="165"/>
          <ac:grpSpMkLst>
            <pc:docMk/>
            <pc:sldMk cId="3228783898" sldId="2103813219"/>
            <ac:grpSpMk id="20" creationId="{590495A0-8CAD-AB63-C997-214E5F63FE6B}"/>
          </ac:grpSpMkLst>
        </pc:grpChg>
        <pc:grpChg chg="add del mod">
          <ac:chgData name="Oleksii Oleksenko" userId="741c46e5-89b3-4b36-8583-21f57a622ef4" providerId="ADAL" clId="{6331E663-13B3-4744-833F-710F966167F5}" dt="2023-05-09T13:05:44.101" v="3444" actId="478"/>
          <ac:grpSpMkLst>
            <pc:docMk/>
            <pc:sldMk cId="3228783898" sldId="2103813219"/>
            <ac:grpSpMk id="41" creationId="{3D279396-626E-86EC-D55B-D52D1CE18FFE}"/>
          </ac:grpSpMkLst>
        </pc:grpChg>
        <pc:grpChg chg="add mod">
          <ac:chgData name="Oleksii Oleksenko" userId="741c46e5-89b3-4b36-8583-21f57a622ef4" providerId="ADAL" clId="{6331E663-13B3-4744-833F-710F966167F5}" dt="2023-05-09T13:06:14.486" v="3581" actId="1037"/>
          <ac:grpSpMkLst>
            <pc:docMk/>
            <pc:sldMk cId="3228783898" sldId="2103813219"/>
            <ac:grpSpMk id="42" creationId="{2DF23295-2F5C-C549-D0F1-2089818D5BE1}"/>
          </ac:grpSpMkLst>
        </pc:grpChg>
        <pc:grpChg chg="add mod">
          <ac:chgData name="Oleksii Oleksenko" userId="741c46e5-89b3-4b36-8583-21f57a622ef4" providerId="ADAL" clId="{6331E663-13B3-4744-833F-710F966167F5}" dt="2023-05-09T13:06:04.298" v="3501" actId="1037"/>
          <ac:grpSpMkLst>
            <pc:docMk/>
            <pc:sldMk cId="3228783898" sldId="2103813219"/>
            <ac:grpSpMk id="43" creationId="{572686EC-109E-3FF4-7889-589426611662}"/>
          </ac:grpSpMkLst>
        </pc:grpChg>
        <pc:grpChg chg="add mod">
          <ac:chgData name="Oleksii Oleksenko" userId="741c46e5-89b3-4b36-8583-21f57a622ef4" providerId="ADAL" clId="{6331E663-13B3-4744-833F-710F966167F5}" dt="2023-05-09T13:06:04.298" v="3501" actId="1037"/>
          <ac:grpSpMkLst>
            <pc:docMk/>
            <pc:sldMk cId="3228783898" sldId="2103813219"/>
            <ac:grpSpMk id="44" creationId="{5BE660DF-5B22-6E20-D5E8-E4C08A830BD3}"/>
          </ac:grpSpMkLst>
        </pc:grpChg>
        <pc:grpChg chg="add del mod">
          <ac:chgData name="Oleksii Oleksenko" userId="741c46e5-89b3-4b36-8583-21f57a622ef4" providerId="ADAL" clId="{6331E663-13B3-4744-833F-710F966167F5}" dt="2023-05-09T12:29:46.235" v="3190" actId="165"/>
          <ac:grpSpMkLst>
            <pc:docMk/>
            <pc:sldMk cId="3228783898" sldId="2103813219"/>
            <ac:grpSpMk id="59" creationId="{74434E0B-7FE6-0A7E-E07E-DA5246D8B861}"/>
          </ac:grpSpMkLst>
        </pc:grpChg>
        <pc:picChg chg="mod">
          <ac:chgData name="Oleksii Oleksenko" userId="741c46e5-89b3-4b36-8583-21f57a622ef4" providerId="ADAL" clId="{6331E663-13B3-4744-833F-710F966167F5}" dt="2023-05-09T12:15:25.960" v="3035"/>
          <ac:picMkLst>
            <pc:docMk/>
            <pc:sldMk cId="3228783898" sldId="2103813219"/>
            <ac:picMk id="8" creationId="{A1BC9B8E-DFF4-32ED-E19A-7B3F60C3B722}"/>
          </ac:picMkLst>
        </pc:picChg>
        <pc:picChg chg="add del mod topLvl">
          <ac:chgData name="Oleksii Oleksenko" userId="741c46e5-89b3-4b36-8583-21f57a622ef4" providerId="ADAL" clId="{6331E663-13B3-4744-833F-710F966167F5}" dt="2023-05-09T12:32:02.733" v="3238" actId="478"/>
          <ac:picMkLst>
            <pc:docMk/>
            <pc:sldMk cId="3228783898" sldId="2103813219"/>
            <ac:picMk id="11" creationId="{9F928EC5-5D4E-025F-AB6F-FAB37DE8CE68}"/>
          </ac:picMkLst>
        </pc:picChg>
        <pc:picChg chg="add del mod topLvl">
          <ac:chgData name="Oleksii Oleksenko" userId="741c46e5-89b3-4b36-8583-21f57a622ef4" providerId="ADAL" clId="{6331E663-13B3-4744-833F-710F966167F5}" dt="2023-05-09T12:32:02.207" v="3237" actId="478"/>
          <ac:picMkLst>
            <pc:docMk/>
            <pc:sldMk cId="3228783898" sldId="2103813219"/>
            <ac:picMk id="12" creationId="{90E8A03D-3D6E-597E-08E6-7CAB43D7030B}"/>
          </ac:picMkLst>
        </pc:picChg>
        <pc:picChg chg="add del mod topLvl">
          <ac:chgData name="Oleksii Oleksenko" userId="741c46e5-89b3-4b36-8583-21f57a622ef4" providerId="ADAL" clId="{6331E663-13B3-4744-833F-710F966167F5}" dt="2023-05-09T12:32:03.284" v="3239" actId="478"/>
          <ac:picMkLst>
            <pc:docMk/>
            <pc:sldMk cId="3228783898" sldId="2103813219"/>
            <ac:picMk id="13" creationId="{18743693-3F47-CF56-AA08-7A87374D6AB7}"/>
          </ac:picMkLst>
        </pc:picChg>
        <pc:picChg chg="add del mod topLvl">
          <ac:chgData name="Oleksii Oleksenko" userId="741c46e5-89b3-4b36-8583-21f57a622ef4" providerId="ADAL" clId="{6331E663-13B3-4744-833F-710F966167F5}" dt="2023-05-09T12:32:03.570" v="3240" actId="478"/>
          <ac:picMkLst>
            <pc:docMk/>
            <pc:sldMk cId="3228783898" sldId="2103813219"/>
            <ac:picMk id="14" creationId="{0052AA3C-1900-10F4-5788-FC674C659E4B}"/>
          </ac:picMkLst>
        </pc:picChg>
        <pc:picChg chg="add mod">
          <ac:chgData name="Oleksii Oleksenko" userId="741c46e5-89b3-4b36-8583-21f57a622ef4" providerId="ADAL" clId="{6331E663-13B3-4744-833F-710F966167F5}" dt="2023-05-09T12:17:58.520" v="3075" actId="1076"/>
          <ac:picMkLst>
            <pc:docMk/>
            <pc:sldMk cId="3228783898" sldId="2103813219"/>
            <ac:picMk id="15" creationId="{01551999-0062-CFC8-594F-D27D9183A889}"/>
          </ac:picMkLst>
        </pc:picChg>
        <pc:picChg chg="add mod">
          <ac:chgData name="Oleksii Oleksenko" userId="741c46e5-89b3-4b36-8583-21f57a622ef4" providerId="ADAL" clId="{6331E663-13B3-4744-833F-710F966167F5}" dt="2023-05-09T12:18:40.520" v="3081" actId="1076"/>
          <ac:picMkLst>
            <pc:docMk/>
            <pc:sldMk cId="3228783898" sldId="2103813219"/>
            <ac:picMk id="16" creationId="{6AA11075-7DFE-174C-1E9C-6968161F5087}"/>
          </ac:picMkLst>
        </pc:picChg>
        <pc:picChg chg="add mod">
          <ac:chgData name="Oleksii Oleksenko" userId="741c46e5-89b3-4b36-8583-21f57a622ef4" providerId="ADAL" clId="{6331E663-13B3-4744-833F-710F966167F5}" dt="2023-05-09T12:18:40.520" v="3081" actId="1076"/>
          <ac:picMkLst>
            <pc:docMk/>
            <pc:sldMk cId="3228783898" sldId="2103813219"/>
            <ac:picMk id="17" creationId="{046CA46F-398A-1375-0135-A4EDF042FF06}"/>
          </ac:picMkLst>
        </pc:picChg>
        <pc:picChg chg="add mod">
          <ac:chgData name="Oleksii Oleksenko" userId="741c46e5-89b3-4b36-8583-21f57a622ef4" providerId="ADAL" clId="{6331E663-13B3-4744-833F-710F966167F5}" dt="2023-05-09T12:21:04.659" v="3110" actId="1076"/>
          <ac:picMkLst>
            <pc:docMk/>
            <pc:sldMk cId="3228783898" sldId="2103813219"/>
            <ac:picMk id="21" creationId="{4AC33A65-5B3E-5699-B3D3-52605094D1CD}"/>
          </ac:picMkLst>
        </pc:picChg>
        <pc:picChg chg="add mod">
          <ac:chgData name="Oleksii Oleksenko" userId="741c46e5-89b3-4b36-8583-21f57a622ef4" providerId="ADAL" clId="{6331E663-13B3-4744-833F-710F966167F5}" dt="2023-05-09T12:21:22.574" v="3111" actId="1076"/>
          <ac:picMkLst>
            <pc:docMk/>
            <pc:sldMk cId="3228783898" sldId="2103813219"/>
            <ac:picMk id="22" creationId="{FD782A72-4425-064B-EDEC-E391E92E273A}"/>
          </ac:picMkLst>
        </pc:picChg>
        <pc:picChg chg="add mod">
          <ac:chgData name="Oleksii Oleksenko" userId="741c46e5-89b3-4b36-8583-21f57a622ef4" providerId="ADAL" clId="{6331E663-13B3-4744-833F-710F966167F5}" dt="2023-05-09T13:06:04.298" v="3501" actId="1037"/>
          <ac:picMkLst>
            <pc:docMk/>
            <pc:sldMk cId="3228783898" sldId="2103813219"/>
            <ac:picMk id="39" creationId="{A32A9F8A-1359-D341-AAE6-DA8D128B5692}"/>
          </ac:picMkLst>
        </pc:picChg>
        <pc:picChg chg="add del mod">
          <ac:chgData name="Oleksii Oleksenko" userId="741c46e5-89b3-4b36-8583-21f57a622ef4" providerId="ADAL" clId="{6331E663-13B3-4744-833F-710F966167F5}" dt="2023-05-09T13:05:47.570" v="3447" actId="478"/>
          <ac:picMkLst>
            <pc:docMk/>
            <pc:sldMk cId="3228783898" sldId="2103813219"/>
            <ac:picMk id="52" creationId="{207C04D8-5A2B-733D-A277-B86207E0D270}"/>
          </ac:picMkLst>
        </pc:picChg>
        <pc:picChg chg="del mod topLvl">
          <ac:chgData name="Oleksii Oleksenko" userId="741c46e5-89b3-4b36-8583-21f57a622ef4" providerId="ADAL" clId="{6331E663-13B3-4744-833F-710F966167F5}" dt="2023-05-09T12:29:49.290" v="3192" actId="478"/>
          <ac:picMkLst>
            <pc:docMk/>
            <pc:sldMk cId="3228783898" sldId="2103813219"/>
            <ac:picMk id="60" creationId="{BD2074C6-BB38-CECD-E350-C00633D356DA}"/>
          </ac:picMkLst>
        </pc:picChg>
        <pc:picChg chg="del mod topLvl">
          <ac:chgData name="Oleksii Oleksenko" userId="741c46e5-89b3-4b36-8583-21f57a622ef4" providerId="ADAL" clId="{6331E663-13B3-4744-833F-710F966167F5}" dt="2023-05-09T12:29:48.550" v="3191" actId="478"/>
          <ac:picMkLst>
            <pc:docMk/>
            <pc:sldMk cId="3228783898" sldId="2103813219"/>
            <ac:picMk id="61" creationId="{0619B174-586E-7F28-B149-830809AFD42C}"/>
          </ac:picMkLst>
        </pc:picChg>
        <pc:picChg chg="mod topLvl">
          <ac:chgData name="Oleksii Oleksenko" userId="741c46e5-89b3-4b36-8583-21f57a622ef4" providerId="ADAL" clId="{6331E663-13B3-4744-833F-710F966167F5}" dt="2023-05-09T13:06:04.298" v="3501" actId="1037"/>
          <ac:picMkLst>
            <pc:docMk/>
            <pc:sldMk cId="3228783898" sldId="2103813219"/>
            <ac:picMk id="62" creationId="{4105B44C-A89A-DBCD-62F2-65058B57A0CD}"/>
          </ac:picMkLst>
        </pc:picChg>
        <pc:picChg chg="mod topLvl">
          <ac:chgData name="Oleksii Oleksenko" userId="741c46e5-89b3-4b36-8583-21f57a622ef4" providerId="ADAL" clId="{6331E663-13B3-4744-833F-710F966167F5}" dt="2023-05-09T13:06:04.298" v="3501" actId="1037"/>
          <ac:picMkLst>
            <pc:docMk/>
            <pc:sldMk cId="3228783898" sldId="2103813219"/>
            <ac:picMk id="63" creationId="{5D6D6BB8-BE4F-2619-8419-14DB6F3BE980}"/>
          </ac:picMkLst>
        </pc:picChg>
        <pc:picChg chg="add mod">
          <ac:chgData name="Oleksii Oleksenko" userId="741c46e5-89b3-4b36-8583-21f57a622ef4" providerId="ADAL" clId="{6331E663-13B3-4744-833F-710F966167F5}" dt="2023-05-09T13:06:04.298" v="3501" actId="1037"/>
          <ac:picMkLst>
            <pc:docMk/>
            <pc:sldMk cId="3228783898" sldId="2103813219"/>
            <ac:picMk id="64" creationId="{235B9E98-4EB7-9F71-BB9D-97BECB224712}"/>
          </ac:picMkLst>
        </pc:picChg>
        <pc:picChg chg="add del mod ord">
          <ac:chgData name="Oleksii Oleksenko" userId="741c46e5-89b3-4b36-8583-21f57a622ef4" providerId="ADAL" clId="{6331E663-13B3-4744-833F-710F966167F5}" dt="2023-05-09T12:30:31.169" v="3209" actId="478"/>
          <ac:picMkLst>
            <pc:docMk/>
            <pc:sldMk cId="3228783898" sldId="2103813219"/>
            <ac:picMk id="65" creationId="{EEF114C5-CB3A-DAB1-510F-07E8D9858C53}"/>
          </ac:picMkLst>
        </pc:picChg>
        <pc:picChg chg="add mod ord">
          <ac:chgData name="Oleksii Oleksenko" userId="741c46e5-89b3-4b36-8583-21f57a622ef4" providerId="ADAL" clId="{6331E663-13B3-4744-833F-710F966167F5}" dt="2023-05-09T13:06:04.298" v="3501" actId="1037"/>
          <ac:picMkLst>
            <pc:docMk/>
            <pc:sldMk cId="3228783898" sldId="2103813219"/>
            <ac:picMk id="66" creationId="{03AF3702-E6B8-1F64-AD05-10E002E8DAEF}"/>
          </ac:picMkLst>
        </pc:picChg>
        <pc:picChg chg="add mod ord">
          <ac:chgData name="Oleksii Oleksenko" userId="741c46e5-89b3-4b36-8583-21f57a622ef4" providerId="ADAL" clId="{6331E663-13B3-4744-833F-710F966167F5}" dt="2023-05-09T13:06:04.298" v="3501" actId="1037"/>
          <ac:picMkLst>
            <pc:docMk/>
            <pc:sldMk cId="3228783898" sldId="2103813219"/>
            <ac:picMk id="67" creationId="{7FB289AF-80A0-9815-1E3F-DC515D063D49}"/>
          </ac:picMkLst>
        </pc:picChg>
        <pc:picChg chg="add mod">
          <ac:chgData name="Oleksii Oleksenko" userId="741c46e5-89b3-4b36-8583-21f57a622ef4" providerId="ADAL" clId="{6331E663-13B3-4744-833F-710F966167F5}" dt="2023-05-09T13:06:04.298" v="3501" actId="1037"/>
          <ac:picMkLst>
            <pc:docMk/>
            <pc:sldMk cId="3228783898" sldId="2103813219"/>
            <ac:picMk id="68" creationId="{E5529337-C568-E43A-3707-8403BF11F0C4}"/>
          </ac:picMkLst>
        </pc:picChg>
        <pc:picChg chg="add mod ord">
          <ac:chgData name="Oleksii Oleksenko" userId="741c46e5-89b3-4b36-8583-21f57a622ef4" providerId="ADAL" clId="{6331E663-13B3-4744-833F-710F966167F5}" dt="2023-05-09T13:06:04.298" v="3501" actId="1037"/>
          <ac:picMkLst>
            <pc:docMk/>
            <pc:sldMk cId="3228783898" sldId="2103813219"/>
            <ac:picMk id="72" creationId="{D80E1244-EEFF-D61F-00CE-559FC08ED3CD}"/>
          </ac:picMkLst>
        </pc:picChg>
        <pc:picChg chg="add mod">
          <ac:chgData name="Oleksii Oleksenko" userId="741c46e5-89b3-4b36-8583-21f57a622ef4" providerId="ADAL" clId="{6331E663-13B3-4744-833F-710F966167F5}" dt="2023-05-09T13:06:04.298" v="3501" actId="1037"/>
          <ac:picMkLst>
            <pc:docMk/>
            <pc:sldMk cId="3228783898" sldId="2103813219"/>
            <ac:picMk id="73" creationId="{3FAE626A-F136-78BB-666E-221D6F7A0FEF}"/>
          </ac:picMkLst>
        </pc:picChg>
        <pc:picChg chg="add mod">
          <ac:chgData name="Oleksii Oleksenko" userId="741c46e5-89b3-4b36-8583-21f57a622ef4" providerId="ADAL" clId="{6331E663-13B3-4744-833F-710F966167F5}" dt="2023-05-09T13:06:04.298" v="3501" actId="1037"/>
          <ac:picMkLst>
            <pc:docMk/>
            <pc:sldMk cId="3228783898" sldId="2103813219"/>
            <ac:picMk id="74" creationId="{7DA85C3D-4DEF-EDB9-5969-4A78E65377E3}"/>
          </ac:picMkLst>
        </pc:picChg>
        <pc:picChg chg="add mod">
          <ac:chgData name="Oleksii Oleksenko" userId="741c46e5-89b3-4b36-8583-21f57a622ef4" providerId="ADAL" clId="{6331E663-13B3-4744-833F-710F966167F5}" dt="2023-05-09T13:06:04.298" v="3501" actId="1037"/>
          <ac:picMkLst>
            <pc:docMk/>
            <pc:sldMk cId="3228783898" sldId="2103813219"/>
            <ac:picMk id="75" creationId="{E37BBC89-9704-143D-9CE8-C8B8C71582F9}"/>
          </ac:picMkLst>
        </pc:picChg>
        <pc:picChg chg="add mod">
          <ac:chgData name="Oleksii Oleksenko" userId="741c46e5-89b3-4b36-8583-21f57a622ef4" providerId="ADAL" clId="{6331E663-13B3-4744-833F-710F966167F5}" dt="2023-05-09T13:06:04.298" v="3501" actId="1037"/>
          <ac:picMkLst>
            <pc:docMk/>
            <pc:sldMk cId="3228783898" sldId="2103813219"/>
            <ac:picMk id="76" creationId="{29D486BF-D881-B207-206E-2F53753ED843}"/>
          </ac:picMkLst>
        </pc:picChg>
        <pc:cxnChg chg="add mod">
          <ac:chgData name="Oleksii Oleksenko" userId="741c46e5-89b3-4b36-8583-21f57a622ef4" providerId="ADAL" clId="{6331E663-13B3-4744-833F-710F966167F5}" dt="2023-05-09T13:06:14.486" v="3581" actId="1037"/>
          <ac:cxnSpMkLst>
            <pc:docMk/>
            <pc:sldMk cId="3228783898" sldId="2103813219"/>
            <ac:cxnSpMk id="24" creationId="{363B4591-E472-9073-80B3-1438AA676763}"/>
          </ac:cxnSpMkLst>
        </pc:cxnChg>
        <pc:cxnChg chg="add del mod">
          <ac:chgData name="Oleksii Oleksenko" userId="741c46e5-89b3-4b36-8583-21f57a622ef4" providerId="ADAL" clId="{6331E663-13B3-4744-833F-710F966167F5}" dt="2023-05-09T13:05:44.101" v="3444" actId="478"/>
          <ac:cxnSpMkLst>
            <pc:docMk/>
            <pc:sldMk cId="3228783898" sldId="2103813219"/>
            <ac:cxnSpMk id="27" creationId="{AAE19AA6-0C4F-430F-8D90-768B4FABF579}"/>
          </ac:cxnSpMkLst>
        </pc:cxnChg>
        <pc:cxnChg chg="add del mod">
          <ac:chgData name="Oleksii Oleksenko" userId="741c46e5-89b3-4b36-8583-21f57a622ef4" providerId="ADAL" clId="{6331E663-13B3-4744-833F-710F966167F5}" dt="2023-05-09T13:05:52.357" v="3450" actId="478"/>
          <ac:cxnSpMkLst>
            <pc:docMk/>
            <pc:sldMk cId="3228783898" sldId="2103813219"/>
            <ac:cxnSpMk id="30" creationId="{AC94DBD9-9676-B02B-39D3-B9A5E5EF2B49}"/>
          </ac:cxnSpMkLst>
        </pc:cxnChg>
        <pc:cxnChg chg="add mod">
          <ac:chgData name="Oleksii Oleksenko" userId="741c46e5-89b3-4b36-8583-21f57a622ef4" providerId="ADAL" clId="{6331E663-13B3-4744-833F-710F966167F5}" dt="2023-05-09T13:06:04.298" v="3501" actId="1037"/>
          <ac:cxnSpMkLst>
            <pc:docMk/>
            <pc:sldMk cId="3228783898" sldId="2103813219"/>
            <ac:cxnSpMk id="33" creationId="{A52E5905-72F9-64C4-EC40-5B323D9B9CFB}"/>
          </ac:cxnSpMkLst>
        </pc:cxnChg>
        <pc:cxnChg chg="add mod">
          <ac:chgData name="Oleksii Oleksenko" userId="741c46e5-89b3-4b36-8583-21f57a622ef4" providerId="ADAL" clId="{6331E663-13B3-4744-833F-710F966167F5}" dt="2023-05-09T13:06:04.298" v="3501" actId="1037"/>
          <ac:cxnSpMkLst>
            <pc:docMk/>
            <pc:sldMk cId="3228783898" sldId="2103813219"/>
            <ac:cxnSpMk id="36" creationId="{7077CEB3-93F9-ED83-C5BD-EF3CFDDE6031}"/>
          </ac:cxnSpMkLst>
        </pc:cxnChg>
        <pc:cxnChg chg="add del mod">
          <ac:chgData name="Oleksii Oleksenko" userId="741c46e5-89b3-4b36-8583-21f57a622ef4" providerId="ADAL" clId="{6331E663-13B3-4744-833F-710F966167F5}" dt="2023-05-09T13:05:44.101" v="3444" actId="478"/>
          <ac:cxnSpMkLst>
            <pc:docMk/>
            <pc:sldMk cId="3228783898" sldId="2103813219"/>
            <ac:cxnSpMk id="53" creationId="{822B854C-2F5B-FADF-0261-0FEC0F9FCF30}"/>
          </ac:cxnSpMkLst>
        </pc:cxnChg>
        <pc:cxnChg chg="add mod">
          <ac:chgData name="Oleksii Oleksenko" userId="741c46e5-89b3-4b36-8583-21f57a622ef4" providerId="ADAL" clId="{6331E663-13B3-4744-833F-710F966167F5}" dt="2023-05-09T13:06:04.298" v="3501" actId="1037"/>
          <ac:cxnSpMkLst>
            <pc:docMk/>
            <pc:sldMk cId="3228783898" sldId="2103813219"/>
            <ac:cxnSpMk id="69" creationId="{FB855344-D89D-67BD-783A-59B011D63FE8}"/>
          </ac:cxnSpMkLst>
        </pc:cxnChg>
      </pc:sldChg>
      <pc:sldChg chg="addSp delSp modSp add mod modAnim">
        <pc:chgData name="Oleksii Oleksenko" userId="741c46e5-89b3-4b36-8583-21f57a622ef4" providerId="ADAL" clId="{6331E663-13B3-4744-833F-710F966167F5}" dt="2023-05-09T15:50:40.150" v="7697" actId="1076"/>
        <pc:sldMkLst>
          <pc:docMk/>
          <pc:sldMk cId="4081264989" sldId="2103813220"/>
        </pc:sldMkLst>
        <pc:spChg chg="del">
          <ac:chgData name="Oleksii Oleksenko" userId="741c46e5-89b3-4b36-8583-21f57a622ef4" providerId="ADAL" clId="{6331E663-13B3-4744-833F-710F966167F5}" dt="2023-05-09T13:18:14.584" v="3656" actId="478"/>
          <ac:spMkLst>
            <pc:docMk/>
            <pc:sldMk cId="4081264989" sldId="2103813220"/>
            <ac:spMk id="2" creationId="{56359EB2-02B7-09A2-AB44-75D525A67B6E}"/>
          </ac:spMkLst>
        </pc:spChg>
        <pc:spChg chg="add mod">
          <ac:chgData name="Oleksii Oleksenko" userId="741c46e5-89b3-4b36-8583-21f57a622ef4" providerId="ADAL" clId="{6331E663-13B3-4744-833F-710F966167F5}" dt="2023-05-09T13:18:12.462" v="3655"/>
          <ac:spMkLst>
            <pc:docMk/>
            <pc:sldMk cId="4081264989" sldId="2103813220"/>
            <ac:spMk id="3" creationId="{E55FC947-9A5E-7A46-CD31-55E6B0776F47}"/>
          </ac:spMkLst>
        </pc:spChg>
        <pc:spChg chg="add mod">
          <ac:chgData name="Oleksii Oleksenko" userId="741c46e5-89b3-4b36-8583-21f57a622ef4" providerId="ADAL" clId="{6331E663-13B3-4744-833F-710F966167F5}" dt="2023-05-09T13:18:12.462" v="3655"/>
          <ac:spMkLst>
            <pc:docMk/>
            <pc:sldMk cId="4081264989" sldId="2103813220"/>
            <ac:spMk id="11" creationId="{B27E819D-3E2E-BBCC-34CB-0B54B2F2B800}"/>
          </ac:spMkLst>
        </pc:spChg>
        <pc:spChg chg="add del mod">
          <ac:chgData name="Oleksii Oleksenko" userId="741c46e5-89b3-4b36-8583-21f57a622ef4" providerId="ADAL" clId="{6331E663-13B3-4744-833F-710F966167F5}" dt="2023-05-09T13:18:16.376" v="3657" actId="478"/>
          <ac:spMkLst>
            <pc:docMk/>
            <pc:sldMk cId="4081264989" sldId="2103813220"/>
            <ac:spMk id="13" creationId="{D23E8A8E-3F94-7C0C-288F-F9F0AB3985C7}"/>
          </ac:spMkLst>
        </pc:spChg>
        <pc:spChg chg="mod">
          <ac:chgData name="Oleksii Oleksenko" userId="741c46e5-89b3-4b36-8583-21f57a622ef4" providerId="ADAL" clId="{6331E663-13B3-4744-833F-710F966167F5}" dt="2023-05-09T15:50:40.150" v="7697" actId="1076"/>
          <ac:spMkLst>
            <pc:docMk/>
            <pc:sldMk cId="4081264989" sldId="2103813220"/>
            <ac:spMk id="81" creationId="{FE588DAF-2491-4247-6782-1AAFC657D61A}"/>
          </ac:spMkLst>
        </pc:spChg>
      </pc:sldChg>
      <pc:sldChg chg="addSp delSp modSp add del mod addAnim delAnim modAnim">
        <pc:chgData name="Oleksii Oleksenko" userId="741c46e5-89b3-4b36-8583-21f57a622ef4" providerId="ADAL" clId="{6331E663-13B3-4744-833F-710F966167F5}" dt="2023-05-09T13:19:08.006" v="3660" actId="47"/>
        <pc:sldMkLst>
          <pc:docMk/>
          <pc:sldMk cId="1277140293" sldId="2103813221"/>
        </pc:sldMkLst>
        <pc:spChg chg="mod">
          <ac:chgData name="Oleksii Oleksenko" userId="741c46e5-89b3-4b36-8583-21f57a622ef4" providerId="ADAL" clId="{6331E663-13B3-4744-833F-710F966167F5}" dt="2023-05-09T13:09:38.053" v="3597" actId="1076"/>
          <ac:spMkLst>
            <pc:docMk/>
            <pc:sldMk cId="1277140293" sldId="2103813221"/>
            <ac:spMk id="2" creationId="{56359EB2-02B7-09A2-AB44-75D525A67B6E}"/>
          </ac:spMkLst>
        </pc:spChg>
        <pc:spChg chg="add mod">
          <ac:chgData name="Oleksii Oleksenko" userId="741c46e5-89b3-4b36-8583-21f57a622ef4" providerId="ADAL" clId="{6331E663-13B3-4744-833F-710F966167F5}" dt="2023-05-09T13:10:11.359" v="3603" actId="14100"/>
          <ac:spMkLst>
            <pc:docMk/>
            <pc:sldMk cId="1277140293" sldId="2103813221"/>
            <ac:spMk id="3" creationId="{66DE7B48-B926-347D-0CFC-E13D60EC151D}"/>
          </ac:spMkLst>
        </pc:spChg>
        <pc:spChg chg="add mod">
          <ac:chgData name="Oleksii Oleksenko" userId="741c46e5-89b3-4b36-8583-21f57a622ef4" providerId="ADAL" clId="{6331E663-13B3-4744-833F-710F966167F5}" dt="2023-05-09T13:12:22.546" v="3610"/>
          <ac:spMkLst>
            <pc:docMk/>
            <pc:sldMk cId="1277140293" sldId="2103813221"/>
            <ac:spMk id="11" creationId="{367FC37C-9DB9-487E-D0EB-774D00D5F5E1}"/>
          </ac:spMkLst>
        </pc:spChg>
        <pc:spChg chg="mod">
          <ac:chgData name="Oleksii Oleksenko" userId="741c46e5-89b3-4b36-8583-21f57a622ef4" providerId="ADAL" clId="{6331E663-13B3-4744-833F-710F966167F5}" dt="2023-05-09T13:12:22.546" v="3610"/>
          <ac:spMkLst>
            <pc:docMk/>
            <pc:sldMk cId="1277140293" sldId="2103813221"/>
            <ac:spMk id="13" creationId="{850EED23-38EA-2DF9-A9F1-FD38B18ED5D5}"/>
          </ac:spMkLst>
        </pc:spChg>
        <pc:spChg chg="add mod">
          <ac:chgData name="Oleksii Oleksenko" userId="741c46e5-89b3-4b36-8583-21f57a622ef4" providerId="ADAL" clId="{6331E663-13B3-4744-833F-710F966167F5}" dt="2023-05-09T13:12:22.546" v="3610"/>
          <ac:spMkLst>
            <pc:docMk/>
            <pc:sldMk cId="1277140293" sldId="2103813221"/>
            <ac:spMk id="23" creationId="{F8B7BF0B-4A25-D25F-288C-56A091DAE2B6}"/>
          </ac:spMkLst>
        </pc:spChg>
        <pc:spChg chg="add mod">
          <ac:chgData name="Oleksii Oleksenko" userId="741c46e5-89b3-4b36-8583-21f57a622ef4" providerId="ADAL" clId="{6331E663-13B3-4744-833F-710F966167F5}" dt="2023-05-09T13:12:22.546" v="3610"/>
          <ac:spMkLst>
            <pc:docMk/>
            <pc:sldMk cId="1277140293" sldId="2103813221"/>
            <ac:spMk id="25" creationId="{A079AB95-03F5-1744-BCC1-FCAE44C0519F}"/>
          </ac:spMkLst>
        </pc:spChg>
        <pc:spChg chg="add mod">
          <ac:chgData name="Oleksii Oleksenko" userId="741c46e5-89b3-4b36-8583-21f57a622ef4" providerId="ADAL" clId="{6331E663-13B3-4744-833F-710F966167F5}" dt="2023-05-09T13:12:22.546" v="3610"/>
          <ac:spMkLst>
            <pc:docMk/>
            <pc:sldMk cId="1277140293" sldId="2103813221"/>
            <ac:spMk id="26" creationId="{7E57A246-161C-6DD2-C799-12DF0B7F68F9}"/>
          </ac:spMkLst>
        </pc:spChg>
        <pc:spChg chg="mod">
          <ac:chgData name="Oleksii Oleksenko" userId="741c46e5-89b3-4b36-8583-21f57a622ef4" providerId="ADAL" clId="{6331E663-13B3-4744-833F-710F966167F5}" dt="2023-05-09T13:15:50.966" v="3619"/>
          <ac:spMkLst>
            <pc:docMk/>
            <pc:sldMk cId="1277140293" sldId="2103813221"/>
            <ac:spMk id="37" creationId="{3916309F-6A01-DD5E-48C9-A224A7314C4F}"/>
          </ac:spMkLst>
        </pc:spChg>
        <pc:spChg chg="mod">
          <ac:chgData name="Oleksii Oleksenko" userId="741c46e5-89b3-4b36-8583-21f57a622ef4" providerId="ADAL" clId="{6331E663-13B3-4744-833F-710F966167F5}" dt="2023-05-09T13:15:50.966" v="3619"/>
          <ac:spMkLst>
            <pc:docMk/>
            <pc:sldMk cId="1277140293" sldId="2103813221"/>
            <ac:spMk id="45" creationId="{7170FAF6-D4D3-045E-5A78-61339CBF6930}"/>
          </ac:spMkLst>
        </pc:spChg>
        <pc:spChg chg="del">
          <ac:chgData name="Oleksii Oleksenko" userId="741c46e5-89b3-4b36-8583-21f57a622ef4" providerId="ADAL" clId="{6331E663-13B3-4744-833F-710F966167F5}" dt="2023-05-09T13:11:16.821" v="3609" actId="478"/>
          <ac:spMkLst>
            <pc:docMk/>
            <pc:sldMk cId="1277140293" sldId="2103813221"/>
            <ac:spMk id="49" creationId="{3E56E4D2-60E1-E30A-EA55-DD7193ABB91F}"/>
          </ac:spMkLst>
        </pc:spChg>
        <pc:spChg chg="del">
          <ac:chgData name="Oleksii Oleksenko" userId="741c46e5-89b3-4b36-8583-21f57a622ef4" providerId="ADAL" clId="{6331E663-13B3-4744-833F-710F966167F5}" dt="2023-05-09T13:11:16.821" v="3609" actId="478"/>
          <ac:spMkLst>
            <pc:docMk/>
            <pc:sldMk cId="1277140293" sldId="2103813221"/>
            <ac:spMk id="50" creationId="{AD78D845-AD46-D3BA-B31D-EF67F5534797}"/>
          </ac:spMkLst>
        </pc:spChg>
        <pc:spChg chg="del">
          <ac:chgData name="Oleksii Oleksenko" userId="741c46e5-89b3-4b36-8583-21f57a622ef4" providerId="ADAL" clId="{6331E663-13B3-4744-833F-710F966167F5}" dt="2023-05-09T13:11:16.821" v="3609" actId="478"/>
          <ac:spMkLst>
            <pc:docMk/>
            <pc:sldMk cId="1277140293" sldId="2103813221"/>
            <ac:spMk id="51" creationId="{FD83B1B2-C99F-A128-C31A-F7D554776C68}"/>
          </ac:spMkLst>
        </pc:spChg>
        <pc:spChg chg="del">
          <ac:chgData name="Oleksii Oleksenko" userId="741c46e5-89b3-4b36-8583-21f57a622ef4" providerId="ADAL" clId="{6331E663-13B3-4744-833F-710F966167F5}" dt="2023-05-09T13:11:04.853" v="3607" actId="478"/>
          <ac:spMkLst>
            <pc:docMk/>
            <pc:sldMk cId="1277140293" sldId="2103813221"/>
            <ac:spMk id="57" creationId="{9941D01E-C1CD-A0C6-4E59-81A88D326B1E}"/>
          </ac:spMkLst>
        </pc:spChg>
        <pc:spChg chg="del">
          <ac:chgData name="Oleksii Oleksenko" userId="741c46e5-89b3-4b36-8583-21f57a622ef4" providerId="ADAL" clId="{6331E663-13B3-4744-833F-710F966167F5}" dt="2023-05-09T13:11:04.853" v="3607" actId="478"/>
          <ac:spMkLst>
            <pc:docMk/>
            <pc:sldMk cId="1277140293" sldId="2103813221"/>
            <ac:spMk id="58" creationId="{E678A45C-D477-5613-4E05-74FB954232F2}"/>
          </ac:spMkLst>
        </pc:spChg>
        <pc:spChg chg="del">
          <ac:chgData name="Oleksii Oleksenko" userId="741c46e5-89b3-4b36-8583-21f57a622ef4" providerId="ADAL" clId="{6331E663-13B3-4744-833F-710F966167F5}" dt="2023-05-09T13:11:16.821" v="3609" actId="478"/>
          <ac:spMkLst>
            <pc:docMk/>
            <pc:sldMk cId="1277140293" sldId="2103813221"/>
            <ac:spMk id="78" creationId="{20A217FC-C53A-C1EC-41FB-FEE34D1C09FA}"/>
          </ac:spMkLst>
        </pc:spChg>
        <pc:spChg chg="del">
          <ac:chgData name="Oleksii Oleksenko" userId="741c46e5-89b3-4b36-8583-21f57a622ef4" providerId="ADAL" clId="{6331E663-13B3-4744-833F-710F966167F5}" dt="2023-05-09T13:11:08.041" v="3608" actId="478"/>
          <ac:spMkLst>
            <pc:docMk/>
            <pc:sldMk cId="1277140293" sldId="2103813221"/>
            <ac:spMk id="79" creationId="{4085E2CF-B98F-1785-8722-8479FD6B0FDE}"/>
          </ac:spMkLst>
        </pc:spChg>
        <pc:spChg chg="del">
          <ac:chgData name="Oleksii Oleksenko" userId="741c46e5-89b3-4b36-8583-21f57a622ef4" providerId="ADAL" clId="{6331E663-13B3-4744-833F-710F966167F5}" dt="2023-05-09T13:16:56.122" v="3633" actId="478"/>
          <ac:spMkLst>
            <pc:docMk/>
            <pc:sldMk cId="1277140293" sldId="2103813221"/>
            <ac:spMk id="80" creationId="{6FC9C2A4-D3FC-D439-C4F2-606B61D5E5D6}"/>
          </ac:spMkLst>
        </pc:spChg>
        <pc:spChg chg="del">
          <ac:chgData name="Oleksii Oleksenko" userId="741c46e5-89b3-4b36-8583-21f57a622ef4" providerId="ADAL" clId="{6331E663-13B3-4744-833F-710F966167F5}" dt="2023-05-09T13:16:52.011" v="3630" actId="478"/>
          <ac:spMkLst>
            <pc:docMk/>
            <pc:sldMk cId="1277140293" sldId="2103813221"/>
            <ac:spMk id="81" creationId="{FE588DAF-2491-4247-6782-1AAFC657D61A}"/>
          </ac:spMkLst>
        </pc:spChg>
        <pc:spChg chg="add mod">
          <ac:chgData name="Oleksii Oleksenko" userId="741c46e5-89b3-4b36-8583-21f57a622ef4" providerId="ADAL" clId="{6331E663-13B3-4744-833F-710F966167F5}" dt="2023-05-09T13:15:50.966" v="3619"/>
          <ac:spMkLst>
            <pc:docMk/>
            <pc:sldMk cId="1277140293" sldId="2103813221"/>
            <ac:spMk id="86" creationId="{1BC56326-9C48-329C-02AF-E8525AA71037}"/>
          </ac:spMkLst>
        </pc:spChg>
        <pc:spChg chg="add del mod">
          <ac:chgData name="Oleksii Oleksenko" userId="741c46e5-89b3-4b36-8583-21f57a622ef4" providerId="ADAL" clId="{6331E663-13B3-4744-833F-710F966167F5}" dt="2023-05-09T13:16:58.036" v="3634" actId="478"/>
          <ac:spMkLst>
            <pc:docMk/>
            <pc:sldMk cId="1277140293" sldId="2103813221"/>
            <ac:spMk id="87" creationId="{678C54C5-3E55-EA46-CFF5-C040F6E9E129}"/>
          </ac:spMkLst>
        </pc:spChg>
        <pc:grpChg chg="del">
          <ac:chgData name="Oleksii Oleksenko" userId="741c46e5-89b3-4b36-8583-21f57a622ef4" providerId="ADAL" clId="{6331E663-13B3-4744-833F-710F966167F5}" dt="2023-05-09T13:11:16.821" v="3609" actId="478"/>
          <ac:grpSpMkLst>
            <pc:docMk/>
            <pc:sldMk cId="1277140293" sldId="2103813221"/>
            <ac:grpSpMk id="6" creationId="{42E2C8CB-8ED8-207A-A5B6-529711E5A011}"/>
          </ac:grpSpMkLst>
        </pc:grpChg>
        <pc:grpChg chg="add mod">
          <ac:chgData name="Oleksii Oleksenko" userId="741c46e5-89b3-4b36-8583-21f57a622ef4" providerId="ADAL" clId="{6331E663-13B3-4744-833F-710F966167F5}" dt="2023-05-09T13:12:22.546" v="3610"/>
          <ac:grpSpMkLst>
            <pc:docMk/>
            <pc:sldMk cId="1277140293" sldId="2103813221"/>
            <ac:grpSpMk id="12" creationId="{304F30B6-2C7B-1308-EC8C-55D6C1AF961D}"/>
          </ac:grpSpMkLst>
        </pc:grpChg>
        <pc:grpChg chg="add">
          <ac:chgData name="Oleksii Oleksenko" userId="741c46e5-89b3-4b36-8583-21f57a622ef4" providerId="ADAL" clId="{6331E663-13B3-4744-833F-710F966167F5}" dt="2023-05-09T13:12:27.846" v="3611" actId="164"/>
          <ac:grpSpMkLst>
            <pc:docMk/>
            <pc:sldMk cId="1277140293" sldId="2103813221"/>
            <ac:grpSpMk id="28" creationId="{1B29AF86-1F9D-2E26-C38F-4BDEAD4E29EA}"/>
          </ac:grpSpMkLst>
        </pc:grpChg>
        <pc:grpChg chg="add del ord">
          <ac:chgData name="Oleksii Oleksenko" userId="741c46e5-89b3-4b36-8583-21f57a622ef4" providerId="ADAL" clId="{6331E663-13B3-4744-833F-710F966167F5}" dt="2023-05-09T13:14:16.487" v="3617" actId="478"/>
          <ac:grpSpMkLst>
            <pc:docMk/>
            <pc:sldMk cId="1277140293" sldId="2103813221"/>
            <ac:grpSpMk id="29" creationId="{CF06CD61-BB9C-41A5-2FC7-88F29F71C20E}"/>
          </ac:grpSpMkLst>
        </pc:grpChg>
        <pc:grpChg chg="add mod">
          <ac:chgData name="Oleksii Oleksenko" userId="741c46e5-89b3-4b36-8583-21f57a622ef4" providerId="ADAL" clId="{6331E663-13B3-4744-833F-710F966167F5}" dt="2023-05-09T13:15:50.966" v="3619"/>
          <ac:grpSpMkLst>
            <pc:docMk/>
            <pc:sldMk cId="1277140293" sldId="2103813221"/>
            <ac:grpSpMk id="35" creationId="{F3E2C687-BDE2-1F35-52B3-AE7C8A757F8B}"/>
          </ac:grpSpMkLst>
        </pc:grpChg>
        <pc:grpChg chg="add mod">
          <ac:chgData name="Oleksii Oleksenko" userId="741c46e5-89b3-4b36-8583-21f57a622ef4" providerId="ADAL" clId="{6331E663-13B3-4744-833F-710F966167F5}" dt="2023-05-09T13:15:50.966" v="3619"/>
          <ac:grpSpMkLst>
            <pc:docMk/>
            <pc:sldMk cId="1277140293" sldId="2103813221"/>
            <ac:grpSpMk id="40" creationId="{EF7E4174-CF4F-3C03-8D62-71509D4504B7}"/>
          </ac:grpSpMkLst>
        </pc:grpChg>
        <pc:grpChg chg="del">
          <ac:chgData name="Oleksii Oleksenko" userId="741c46e5-89b3-4b36-8583-21f57a622ef4" providerId="ADAL" clId="{6331E663-13B3-4744-833F-710F966167F5}" dt="2023-05-09T13:11:04.853" v="3607" actId="478"/>
          <ac:grpSpMkLst>
            <pc:docMk/>
            <pc:sldMk cId="1277140293" sldId="2103813221"/>
            <ac:grpSpMk id="41" creationId="{3D279396-626E-86EC-D55B-D52D1CE18FFE}"/>
          </ac:grpSpMkLst>
        </pc:grpChg>
        <pc:grpChg chg="del">
          <ac:chgData name="Oleksii Oleksenko" userId="741c46e5-89b3-4b36-8583-21f57a622ef4" providerId="ADAL" clId="{6331E663-13B3-4744-833F-710F966167F5}" dt="2023-05-09T13:16:54.536" v="3632" actId="478"/>
          <ac:grpSpMkLst>
            <pc:docMk/>
            <pc:sldMk cId="1277140293" sldId="2103813221"/>
            <ac:grpSpMk id="43" creationId="{572686EC-109E-3FF4-7889-589426611662}"/>
          </ac:grpSpMkLst>
        </pc:grpChg>
        <pc:grpChg chg="del">
          <ac:chgData name="Oleksii Oleksenko" userId="741c46e5-89b3-4b36-8583-21f57a622ef4" providerId="ADAL" clId="{6331E663-13B3-4744-833F-710F966167F5}" dt="2023-05-09T13:16:52.926" v="3631" actId="478"/>
          <ac:grpSpMkLst>
            <pc:docMk/>
            <pc:sldMk cId="1277140293" sldId="2103813221"/>
            <ac:grpSpMk id="44" creationId="{5BE660DF-5B22-6E20-D5E8-E4C08A830BD3}"/>
          </ac:grpSpMkLst>
        </pc:grpChg>
        <pc:grpChg chg="add del ord">
          <ac:chgData name="Oleksii Oleksenko" userId="741c46e5-89b3-4b36-8583-21f57a622ef4" providerId="ADAL" clId="{6331E663-13B3-4744-833F-710F966167F5}" dt="2023-05-09T13:17:07.999" v="3646" actId="478"/>
          <ac:grpSpMkLst>
            <pc:docMk/>
            <pc:sldMk cId="1277140293" sldId="2103813221"/>
            <ac:grpSpMk id="88" creationId="{A16D944D-8A7D-919F-FEA3-D88BB0E78C53}"/>
          </ac:grpSpMkLst>
        </pc:grpChg>
        <pc:picChg chg="mod">
          <ac:chgData name="Oleksii Oleksenko" userId="741c46e5-89b3-4b36-8583-21f57a622ef4" providerId="ADAL" clId="{6331E663-13B3-4744-833F-710F966167F5}" dt="2023-05-09T13:12:22.546" v="3610"/>
          <ac:picMkLst>
            <pc:docMk/>
            <pc:sldMk cId="1277140293" sldId="2103813221"/>
            <ac:picMk id="14" creationId="{0D42CF19-FE47-E096-C691-3611AB2FE22A}"/>
          </ac:picMkLst>
        </pc:picChg>
        <pc:picChg chg="add mod">
          <ac:chgData name="Oleksii Oleksenko" userId="741c46e5-89b3-4b36-8583-21f57a622ef4" providerId="ADAL" clId="{6331E663-13B3-4744-833F-710F966167F5}" dt="2023-05-09T13:15:50.966" v="3619"/>
          <ac:picMkLst>
            <pc:docMk/>
            <pc:sldMk cId="1277140293" sldId="2103813221"/>
            <ac:picMk id="31" creationId="{C41CB560-29D9-632C-7FFE-DB4F10371B2A}"/>
          </ac:picMkLst>
        </pc:picChg>
        <pc:picChg chg="add mod">
          <ac:chgData name="Oleksii Oleksenko" userId="741c46e5-89b3-4b36-8583-21f57a622ef4" providerId="ADAL" clId="{6331E663-13B3-4744-833F-710F966167F5}" dt="2023-05-09T13:15:50.966" v="3619"/>
          <ac:picMkLst>
            <pc:docMk/>
            <pc:sldMk cId="1277140293" sldId="2103813221"/>
            <ac:picMk id="32" creationId="{CF4E69C5-4185-0735-69D3-655691434F0E}"/>
          </ac:picMkLst>
        </pc:picChg>
        <pc:picChg chg="add mod">
          <ac:chgData name="Oleksii Oleksenko" userId="741c46e5-89b3-4b36-8583-21f57a622ef4" providerId="ADAL" clId="{6331E663-13B3-4744-833F-710F966167F5}" dt="2023-05-09T13:15:50.966" v="3619"/>
          <ac:picMkLst>
            <pc:docMk/>
            <pc:sldMk cId="1277140293" sldId="2103813221"/>
            <ac:picMk id="34" creationId="{441B2E40-4661-4290-CCD7-F2942219BAEB}"/>
          </ac:picMkLst>
        </pc:picChg>
        <pc:picChg chg="mod">
          <ac:chgData name="Oleksii Oleksenko" userId="741c46e5-89b3-4b36-8583-21f57a622ef4" providerId="ADAL" clId="{6331E663-13B3-4744-833F-710F966167F5}" dt="2023-05-09T13:15:50.966" v="3619"/>
          <ac:picMkLst>
            <pc:docMk/>
            <pc:sldMk cId="1277140293" sldId="2103813221"/>
            <ac:picMk id="38" creationId="{52A0B229-7332-DCA8-D3C3-9C3B27ECADF3}"/>
          </ac:picMkLst>
        </pc:picChg>
        <pc:picChg chg="del">
          <ac:chgData name="Oleksii Oleksenko" userId="741c46e5-89b3-4b36-8583-21f57a622ef4" providerId="ADAL" clId="{6331E663-13B3-4744-833F-710F966167F5}" dt="2023-05-09T13:16:44.417" v="3624" actId="478"/>
          <ac:picMkLst>
            <pc:docMk/>
            <pc:sldMk cId="1277140293" sldId="2103813221"/>
            <ac:picMk id="39" creationId="{A32A9F8A-1359-D341-AAE6-DA8D128B5692}"/>
          </ac:picMkLst>
        </pc:picChg>
        <pc:picChg chg="del">
          <ac:chgData name="Oleksii Oleksenko" userId="741c46e5-89b3-4b36-8583-21f57a622ef4" providerId="ADAL" clId="{6331E663-13B3-4744-833F-710F966167F5}" dt="2023-05-09T13:11:16.821" v="3609" actId="478"/>
          <ac:picMkLst>
            <pc:docMk/>
            <pc:sldMk cId="1277140293" sldId="2103813221"/>
            <ac:picMk id="52" creationId="{207C04D8-5A2B-733D-A277-B86207E0D270}"/>
          </ac:picMkLst>
        </pc:picChg>
        <pc:picChg chg="mod">
          <ac:chgData name="Oleksii Oleksenko" userId="741c46e5-89b3-4b36-8583-21f57a622ef4" providerId="ADAL" clId="{6331E663-13B3-4744-833F-710F966167F5}" dt="2023-05-09T13:15:50.966" v="3619"/>
          <ac:picMkLst>
            <pc:docMk/>
            <pc:sldMk cId="1277140293" sldId="2103813221"/>
            <ac:picMk id="54" creationId="{022BD7A7-409F-4F67-2E96-F73BFE6CE394}"/>
          </ac:picMkLst>
        </pc:picChg>
        <pc:picChg chg="add mod">
          <ac:chgData name="Oleksii Oleksenko" userId="741c46e5-89b3-4b36-8583-21f57a622ef4" providerId="ADAL" clId="{6331E663-13B3-4744-833F-710F966167F5}" dt="2023-05-09T13:15:50.966" v="3619"/>
          <ac:picMkLst>
            <pc:docMk/>
            <pc:sldMk cId="1277140293" sldId="2103813221"/>
            <ac:picMk id="59" creationId="{EA0DF270-16B9-75A1-FCA5-685032F6DD7F}"/>
          </ac:picMkLst>
        </pc:picChg>
        <pc:picChg chg="add mod">
          <ac:chgData name="Oleksii Oleksenko" userId="741c46e5-89b3-4b36-8583-21f57a622ef4" providerId="ADAL" clId="{6331E663-13B3-4744-833F-710F966167F5}" dt="2023-05-09T13:15:50.966" v="3619"/>
          <ac:picMkLst>
            <pc:docMk/>
            <pc:sldMk cId="1277140293" sldId="2103813221"/>
            <ac:picMk id="60" creationId="{4EF96326-8023-3E08-E52E-2E46FA1E7FAE}"/>
          </ac:picMkLst>
        </pc:picChg>
        <pc:picChg chg="add mod">
          <ac:chgData name="Oleksii Oleksenko" userId="741c46e5-89b3-4b36-8583-21f57a622ef4" providerId="ADAL" clId="{6331E663-13B3-4744-833F-710F966167F5}" dt="2023-05-09T13:15:50.966" v="3619"/>
          <ac:picMkLst>
            <pc:docMk/>
            <pc:sldMk cId="1277140293" sldId="2103813221"/>
            <ac:picMk id="61" creationId="{5580CD15-3E32-4325-993D-75A03CBF804B}"/>
          </ac:picMkLst>
        </pc:picChg>
        <pc:picChg chg="del">
          <ac:chgData name="Oleksii Oleksenko" userId="741c46e5-89b3-4b36-8583-21f57a622ef4" providerId="ADAL" clId="{6331E663-13B3-4744-833F-710F966167F5}" dt="2023-05-09T13:17:01.591" v="3639" actId="478"/>
          <ac:picMkLst>
            <pc:docMk/>
            <pc:sldMk cId="1277140293" sldId="2103813221"/>
            <ac:picMk id="62" creationId="{4105B44C-A89A-DBCD-62F2-65058B57A0CD}"/>
          </ac:picMkLst>
        </pc:picChg>
        <pc:picChg chg="del">
          <ac:chgData name="Oleksii Oleksenko" userId="741c46e5-89b3-4b36-8583-21f57a622ef4" providerId="ADAL" clId="{6331E663-13B3-4744-833F-710F966167F5}" dt="2023-05-09T13:17:00.441" v="3637" actId="478"/>
          <ac:picMkLst>
            <pc:docMk/>
            <pc:sldMk cId="1277140293" sldId="2103813221"/>
            <ac:picMk id="63" creationId="{5D6D6BB8-BE4F-2619-8419-14DB6F3BE980}"/>
          </ac:picMkLst>
        </pc:picChg>
        <pc:picChg chg="del">
          <ac:chgData name="Oleksii Oleksenko" userId="741c46e5-89b3-4b36-8583-21f57a622ef4" providerId="ADAL" clId="{6331E663-13B3-4744-833F-710F966167F5}" dt="2023-05-09T13:17:01.016" v="3638" actId="478"/>
          <ac:picMkLst>
            <pc:docMk/>
            <pc:sldMk cId="1277140293" sldId="2103813221"/>
            <ac:picMk id="64" creationId="{235B9E98-4EB7-9F71-BB9D-97BECB224712}"/>
          </ac:picMkLst>
        </pc:picChg>
        <pc:picChg chg="add mod">
          <ac:chgData name="Oleksii Oleksenko" userId="741c46e5-89b3-4b36-8583-21f57a622ef4" providerId="ADAL" clId="{6331E663-13B3-4744-833F-710F966167F5}" dt="2023-05-09T13:15:50.966" v="3619"/>
          <ac:picMkLst>
            <pc:docMk/>
            <pc:sldMk cId="1277140293" sldId="2103813221"/>
            <ac:picMk id="65" creationId="{C0390287-E2C4-8A59-33BA-40FEAC28A209}"/>
          </ac:picMkLst>
        </pc:picChg>
        <pc:picChg chg="del">
          <ac:chgData name="Oleksii Oleksenko" userId="741c46e5-89b3-4b36-8583-21f57a622ef4" providerId="ADAL" clId="{6331E663-13B3-4744-833F-710F966167F5}" dt="2023-05-09T13:16:59.116" v="3635" actId="478"/>
          <ac:picMkLst>
            <pc:docMk/>
            <pc:sldMk cId="1277140293" sldId="2103813221"/>
            <ac:picMk id="66" creationId="{03AF3702-E6B8-1F64-AD05-10E002E8DAEF}"/>
          </ac:picMkLst>
        </pc:picChg>
        <pc:picChg chg="del">
          <ac:chgData name="Oleksii Oleksenko" userId="741c46e5-89b3-4b36-8583-21f57a622ef4" providerId="ADAL" clId="{6331E663-13B3-4744-833F-710F966167F5}" dt="2023-05-09T13:16:59.809" v="3636" actId="478"/>
          <ac:picMkLst>
            <pc:docMk/>
            <pc:sldMk cId="1277140293" sldId="2103813221"/>
            <ac:picMk id="67" creationId="{7FB289AF-80A0-9815-1E3F-DC515D063D49}"/>
          </ac:picMkLst>
        </pc:picChg>
        <pc:picChg chg="del">
          <ac:chgData name="Oleksii Oleksenko" userId="741c46e5-89b3-4b36-8583-21f57a622ef4" providerId="ADAL" clId="{6331E663-13B3-4744-833F-710F966167F5}" dt="2023-05-09T13:17:05.886" v="3644" actId="478"/>
          <ac:picMkLst>
            <pc:docMk/>
            <pc:sldMk cId="1277140293" sldId="2103813221"/>
            <ac:picMk id="68" creationId="{E5529337-C568-E43A-3707-8403BF11F0C4}"/>
          </ac:picMkLst>
        </pc:picChg>
        <pc:picChg chg="add mod">
          <ac:chgData name="Oleksii Oleksenko" userId="741c46e5-89b3-4b36-8583-21f57a622ef4" providerId="ADAL" clId="{6331E663-13B3-4744-833F-710F966167F5}" dt="2023-05-09T13:15:50.966" v="3619"/>
          <ac:picMkLst>
            <pc:docMk/>
            <pc:sldMk cId="1277140293" sldId="2103813221"/>
            <ac:picMk id="70" creationId="{E9602CBE-940B-7440-3F7A-335081F174D2}"/>
          </ac:picMkLst>
        </pc:picChg>
        <pc:picChg chg="del">
          <ac:chgData name="Oleksii Oleksenko" userId="741c46e5-89b3-4b36-8583-21f57a622ef4" providerId="ADAL" clId="{6331E663-13B3-4744-833F-710F966167F5}" dt="2023-05-09T13:17:04.846" v="3642" actId="478"/>
          <ac:picMkLst>
            <pc:docMk/>
            <pc:sldMk cId="1277140293" sldId="2103813221"/>
            <ac:picMk id="72" creationId="{D80E1244-EEFF-D61F-00CE-559FC08ED3CD}"/>
          </ac:picMkLst>
        </pc:picChg>
        <pc:picChg chg="del">
          <ac:chgData name="Oleksii Oleksenko" userId="741c46e5-89b3-4b36-8583-21f57a622ef4" providerId="ADAL" clId="{6331E663-13B3-4744-833F-710F966167F5}" dt="2023-05-09T13:17:03.876" v="3640" actId="478"/>
          <ac:picMkLst>
            <pc:docMk/>
            <pc:sldMk cId="1277140293" sldId="2103813221"/>
            <ac:picMk id="73" creationId="{3FAE626A-F136-78BB-666E-221D6F7A0FEF}"/>
          </ac:picMkLst>
        </pc:picChg>
        <pc:picChg chg="del">
          <ac:chgData name="Oleksii Oleksenko" userId="741c46e5-89b3-4b36-8583-21f57a622ef4" providerId="ADAL" clId="{6331E663-13B3-4744-833F-710F966167F5}" dt="2023-05-09T13:17:04.317" v="3641" actId="478"/>
          <ac:picMkLst>
            <pc:docMk/>
            <pc:sldMk cId="1277140293" sldId="2103813221"/>
            <ac:picMk id="74" creationId="{7DA85C3D-4DEF-EDB9-5969-4A78E65377E3}"/>
          </ac:picMkLst>
        </pc:picChg>
        <pc:picChg chg="del">
          <ac:chgData name="Oleksii Oleksenko" userId="741c46e5-89b3-4b36-8583-21f57a622ef4" providerId="ADAL" clId="{6331E663-13B3-4744-833F-710F966167F5}" dt="2023-05-09T13:16:46.356" v="3625" actId="478"/>
          <ac:picMkLst>
            <pc:docMk/>
            <pc:sldMk cId="1277140293" sldId="2103813221"/>
            <ac:picMk id="75" creationId="{E37BBC89-9704-143D-9CE8-C8B8C71582F9}"/>
          </ac:picMkLst>
        </pc:picChg>
        <pc:picChg chg="del">
          <ac:chgData name="Oleksii Oleksenko" userId="741c46e5-89b3-4b36-8583-21f57a622ef4" providerId="ADAL" clId="{6331E663-13B3-4744-833F-710F966167F5}" dt="2023-05-09T13:16:47.048" v="3626" actId="478"/>
          <ac:picMkLst>
            <pc:docMk/>
            <pc:sldMk cId="1277140293" sldId="2103813221"/>
            <ac:picMk id="76" creationId="{29D486BF-D881-B207-206E-2F53753ED843}"/>
          </ac:picMkLst>
        </pc:picChg>
        <pc:picChg chg="add mod">
          <ac:chgData name="Oleksii Oleksenko" userId="741c46e5-89b3-4b36-8583-21f57a622ef4" providerId="ADAL" clId="{6331E663-13B3-4744-833F-710F966167F5}" dt="2023-05-09T13:15:50.966" v="3619"/>
          <ac:picMkLst>
            <pc:docMk/>
            <pc:sldMk cId="1277140293" sldId="2103813221"/>
            <ac:picMk id="82" creationId="{7670A183-F6F4-1B2E-5DCC-4BA5E92798D7}"/>
          </ac:picMkLst>
        </pc:picChg>
        <pc:picChg chg="add mod">
          <ac:chgData name="Oleksii Oleksenko" userId="741c46e5-89b3-4b36-8583-21f57a622ef4" providerId="ADAL" clId="{6331E663-13B3-4744-833F-710F966167F5}" dt="2023-05-09T13:15:50.966" v="3619"/>
          <ac:picMkLst>
            <pc:docMk/>
            <pc:sldMk cId="1277140293" sldId="2103813221"/>
            <ac:picMk id="83" creationId="{86156FA3-52D9-B7CF-22D3-4647ABBDB5A7}"/>
          </ac:picMkLst>
        </pc:picChg>
        <pc:picChg chg="add mod">
          <ac:chgData name="Oleksii Oleksenko" userId="741c46e5-89b3-4b36-8583-21f57a622ef4" providerId="ADAL" clId="{6331E663-13B3-4744-833F-710F966167F5}" dt="2023-05-09T13:15:50.966" v="3619"/>
          <ac:picMkLst>
            <pc:docMk/>
            <pc:sldMk cId="1277140293" sldId="2103813221"/>
            <ac:picMk id="84" creationId="{207BD14F-61A2-0B8B-CA07-BCE5AB25BC1D}"/>
          </ac:picMkLst>
        </pc:picChg>
        <pc:picChg chg="add mod">
          <ac:chgData name="Oleksii Oleksenko" userId="741c46e5-89b3-4b36-8583-21f57a622ef4" providerId="ADAL" clId="{6331E663-13B3-4744-833F-710F966167F5}" dt="2023-05-09T13:15:50.966" v="3619"/>
          <ac:picMkLst>
            <pc:docMk/>
            <pc:sldMk cId="1277140293" sldId="2103813221"/>
            <ac:picMk id="85" creationId="{6DCAD21D-50CF-666D-090C-CF6B7BB5DCCA}"/>
          </ac:picMkLst>
        </pc:picChg>
        <pc:cxnChg chg="add mod">
          <ac:chgData name="Oleksii Oleksenko" userId="741c46e5-89b3-4b36-8583-21f57a622ef4" providerId="ADAL" clId="{6331E663-13B3-4744-833F-710F966167F5}" dt="2023-05-09T13:12:22.546" v="3610"/>
          <ac:cxnSpMkLst>
            <pc:docMk/>
            <pc:sldMk cId="1277140293" sldId="2103813221"/>
            <ac:cxnSpMk id="20" creationId="{4C368722-DA9F-C71A-9733-A116994E9EC7}"/>
          </ac:cxnSpMkLst>
        </pc:cxnChg>
        <pc:cxnChg chg="mod">
          <ac:chgData name="Oleksii Oleksenko" userId="741c46e5-89b3-4b36-8583-21f57a622ef4" providerId="ADAL" clId="{6331E663-13B3-4744-833F-710F966167F5}" dt="2023-05-09T13:14:16.487" v="3617" actId="478"/>
          <ac:cxnSpMkLst>
            <pc:docMk/>
            <pc:sldMk cId="1277140293" sldId="2103813221"/>
            <ac:cxnSpMk id="24" creationId="{363B4591-E472-9073-80B3-1438AA676763}"/>
          </ac:cxnSpMkLst>
        </pc:cxnChg>
        <pc:cxnChg chg="del mod">
          <ac:chgData name="Oleksii Oleksenko" userId="741c46e5-89b3-4b36-8583-21f57a622ef4" providerId="ADAL" clId="{6331E663-13B3-4744-833F-710F966167F5}" dt="2023-05-09T13:11:16.821" v="3609" actId="478"/>
          <ac:cxnSpMkLst>
            <pc:docMk/>
            <pc:sldMk cId="1277140293" sldId="2103813221"/>
            <ac:cxnSpMk id="27" creationId="{AAE19AA6-0C4F-430F-8D90-768B4FABF579}"/>
          </ac:cxnSpMkLst>
        </pc:cxnChg>
        <pc:cxnChg chg="del mod">
          <ac:chgData name="Oleksii Oleksenko" userId="741c46e5-89b3-4b36-8583-21f57a622ef4" providerId="ADAL" clId="{6331E663-13B3-4744-833F-710F966167F5}" dt="2023-05-09T13:11:04.853" v="3607" actId="478"/>
          <ac:cxnSpMkLst>
            <pc:docMk/>
            <pc:sldMk cId="1277140293" sldId="2103813221"/>
            <ac:cxnSpMk id="30" creationId="{AC94DBD9-9676-B02B-39D3-B9A5E5EF2B49}"/>
          </ac:cxnSpMkLst>
        </pc:cxnChg>
        <pc:cxnChg chg="del mod">
          <ac:chgData name="Oleksii Oleksenko" userId="741c46e5-89b3-4b36-8583-21f57a622ef4" providerId="ADAL" clId="{6331E663-13B3-4744-833F-710F966167F5}" dt="2023-05-09T13:17:09.740" v="3647" actId="478"/>
          <ac:cxnSpMkLst>
            <pc:docMk/>
            <pc:sldMk cId="1277140293" sldId="2103813221"/>
            <ac:cxnSpMk id="33" creationId="{A52E5905-72F9-64C4-EC40-5B323D9B9CFB}"/>
          </ac:cxnSpMkLst>
        </pc:cxnChg>
        <pc:cxnChg chg="del mod">
          <ac:chgData name="Oleksii Oleksenko" userId="741c46e5-89b3-4b36-8583-21f57a622ef4" providerId="ADAL" clId="{6331E663-13B3-4744-833F-710F966167F5}" dt="2023-05-09T13:16:47.846" v="3627" actId="478"/>
          <ac:cxnSpMkLst>
            <pc:docMk/>
            <pc:sldMk cId="1277140293" sldId="2103813221"/>
            <ac:cxnSpMk id="36" creationId="{7077CEB3-93F9-ED83-C5BD-EF3CFDDE6031}"/>
          </ac:cxnSpMkLst>
        </pc:cxnChg>
        <pc:cxnChg chg="del mod">
          <ac:chgData name="Oleksii Oleksenko" userId="741c46e5-89b3-4b36-8583-21f57a622ef4" providerId="ADAL" clId="{6331E663-13B3-4744-833F-710F966167F5}" dt="2023-05-09T13:11:16.821" v="3609" actId="478"/>
          <ac:cxnSpMkLst>
            <pc:docMk/>
            <pc:sldMk cId="1277140293" sldId="2103813221"/>
            <ac:cxnSpMk id="53" creationId="{822B854C-2F5B-FADF-0261-0FEC0F9FCF30}"/>
          </ac:cxnSpMkLst>
        </pc:cxnChg>
        <pc:cxnChg chg="add mod">
          <ac:chgData name="Oleksii Oleksenko" userId="741c46e5-89b3-4b36-8583-21f57a622ef4" providerId="ADAL" clId="{6331E663-13B3-4744-833F-710F966167F5}" dt="2023-05-09T13:17:07.999" v="3646" actId="478"/>
          <ac:cxnSpMkLst>
            <pc:docMk/>
            <pc:sldMk cId="1277140293" sldId="2103813221"/>
            <ac:cxnSpMk id="55" creationId="{CE2B2E08-15B5-8ECE-A378-B46D09C2FFC0}"/>
          </ac:cxnSpMkLst>
        </pc:cxnChg>
        <pc:cxnChg chg="add mod">
          <ac:chgData name="Oleksii Oleksenko" userId="741c46e5-89b3-4b36-8583-21f57a622ef4" providerId="ADAL" clId="{6331E663-13B3-4744-833F-710F966167F5}" dt="2023-05-09T13:17:07.999" v="3646" actId="478"/>
          <ac:cxnSpMkLst>
            <pc:docMk/>
            <pc:sldMk cId="1277140293" sldId="2103813221"/>
            <ac:cxnSpMk id="56" creationId="{1041246A-6754-65E7-0F16-D336A273A3EA}"/>
          </ac:cxnSpMkLst>
        </pc:cxnChg>
        <pc:cxnChg chg="del mod">
          <ac:chgData name="Oleksii Oleksenko" userId="741c46e5-89b3-4b36-8583-21f57a622ef4" providerId="ADAL" clId="{6331E663-13B3-4744-833F-710F966167F5}" dt="2023-05-09T13:17:05.366" v="3643" actId="478"/>
          <ac:cxnSpMkLst>
            <pc:docMk/>
            <pc:sldMk cId="1277140293" sldId="2103813221"/>
            <ac:cxnSpMk id="69" creationId="{FB855344-D89D-67BD-783A-59B011D63FE8}"/>
          </ac:cxnSpMkLst>
        </pc:cxnChg>
        <pc:cxnChg chg="add mod">
          <ac:chgData name="Oleksii Oleksenko" userId="741c46e5-89b3-4b36-8583-21f57a622ef4" providerId="ADAL" clId="{6331E663-13B3-4744-833F-710F966167F5}" dt="2023-05-09T13:17:07.999" v="3646" actId="478"/>
          <ac:cxnSpMkLst>
            <pc:docMk/>
            <pc:sldMk cId="1277140293" sldId="2103813221"/>
            <ac:cxnSpMk id="71" creationId="{9E685005-8060-8A7A-A660-08CB00DEC112}"/>
          </ac:cxnSpMkLst>
        </pc:cxnChg>
      </pc:sldChg>
      <pc:sldChg chg="add del">
        <pc:chgData name="Oleksii Oleksenko" userId="741c46e5-89b3-4b36-8583-21f57a622ef4" providerId="ADAL" clId="{6331E663-13B3-4744-833F-710F966167F5}" dt="2023-05-09T13:10:56.402" v="3605" actId="47"/>
        <pc:sldMkLst>
          <pc:docMk/>
          <pc:sldMk cId="1263128102" sldId="2103813222"/>
        </pc:sldMkLst>
      </pc:sldChg>
      <pc:sldChg chg="addSp delSp modSp add mod modAnim modCm">
        <pc:chgData name="Oleksii Oleksenko" userId="741c46e5-89b3-4b36-8583-21f57a622ef4" providerId="ADAL" clId="{6331E663-13B3-4744-833F-710F966167F5}" dt="2023-05-09T15:51:50.949" v="7701" actId="14861"/>
        <pc:sldMkLst>
          <pc:docMk/>
          <pc:sldMk cId="1826443070" sldId="2103813222"/>
        </pc:sldMkLst>
        <pc:spChg chg="del">
          <ac:chgData name="Oleksii Oleksenko" userId="741c46e5-89b3-4b36-8583-21f57a622ef4" providerId="ADAL" clId="{6331E663-13B3-4744-833F-710F966167F5}" dt="2023-05-09T13:17:28.453" v="3648" actId="478"/>
          <ac:spMkLst>
            <pc:docMk/>
            <pc:sldMk cId="1826443070" sldId="2103813222"/>
            <ac:spMk id="46" creationId="{FA37516F-2DF7-4601-4DE0-02AD36BF04D9}"/>
          </ac:spMkLst>
        </pc:spChg>
        <pc:spChg chg="del">
          <ac:chgData name="Oleksii Oleksenko" userId="741c46e5-89b3-4b36-8583-21f57a622ef4" providerId="ADAL" clId="{6331E663-13B3-4744-833F-710F966167F5}" dt="2023-05-09T13:17:28.453" v="3648" actId="478"/>
          <ac:spMkLst>
            <pc:docMk/>
            <pc:sldMk cId="1826443070" sldId="2103813222"/>
            <ac:spMk id="47" creationId="{0051648A-C9B8-8D3E-9CE6-4CDF1137A3AF}"/>
          </ac:spMkLst>
        </pc:spChg>
        <pc:spChg chg="del">
          <ac:chgData name="Oleksii Oleksenko" userId="741c46e5-89b3-4b36-8583-21f57a622ef4" providerId="ADAL" clId="{6331E663-13B3-4744-833F-710F966167F5}" dt="2023-05-09T13:17:28.453" v="3648" actId="478"/>
          <ac:spMkLst>
            <pc:docMk/>
            <pc:sldMk cId="1826443070" sldId="2103813222"/>
            <ac:spMk id="48" creationId="{0843D763-9DC8-A5BE-87CC-09592DB14507}"/>
          </ac:spMkLst>
        </pc:spChg>
        <pc:spChg chg="mod">
          <ac:chgData name="Oleksii Oleksenko" userId="741c46e5-89b3-4b36-8583-21f57a622ef4" providerId="ADAL" clId="{6331E663-13B3-4744-833F-710F966167F5}" dt="2023-05-09T13:17:42.820" v="3651"/>
          <ac:spMkLst>
            <pc:docMk/>
            <pc:sldMk cId="1826443070" sldId="2103813222"/>
            <ac:spMk id="54" creationId="{C0EB4F96-A9A6-4E7D-E25E-B0A115B76C39}"/>
          </ac:spMkLst>
        </pc:spChg>
        <pc:spChg chg="mod">
          <ac:chgData name="Oleksii Oleksenko" userId="741c46e5-89b3-4b36-8583-21f57a622ef4" providerId="ADAL" clId="{6331E663-13B3-4744-833F-710F966167F5}" dt="2023-05-09T13:17:42.820" v="3651"/>
          <ac:spMkLst>
            <pc:docMk/>
            <pc:sldMk cId="1826443070" sldId="2103813222"/>
            <ac:spMk id="55" creationId="{AB9D846D-A636-ED92-F5BA-E1954A2BDB3F}"/>
          </ac:spMkLst>
        </pc:spChg>
        <pc:spChg chg="mod">
          <ac:chgData name="Oleksii Oleksenko" userId="741c46e5-89b3-4b36-8583-21f57a622ef4" providerId="ADAL" clId="{6331E663-13B3-4744-833F-710F966167F5}" dt="2023-05-09T13:17:42.820" v="3651"/>
          <ac:spMkLst>
            <pc:docMk/>
            <pc:sldMk cId="1826443070" sldId="2103813222"/>
            <ac:spMk id="59" creationId="{88F125A7-2175-7DE6-7537-E85A1DDE486B}"/>
          </ac:spMkLst>
        </pc:spChg>
        <pc:spChg chg="mod">
          <ac:chgData name="Oleksii Oleksenko" userId="741c46e5-89b3-4b36-8583-21f57a622ef4" providerId="ADAL" clId="{6331E663-13B3-4744-833F-710F966167F5}" dt="2023-05-09T13:17:42.820" v="3651"/>
          <ac:spMkLst>
            <pc:docMk/>
            <pc:sldMk cId="1826443070" sldId="2103813222"/>
            <ac:spMk id="65" creationId="{9DD469DC-CD3B-250D-A537-C3E6F5BBA37C}"/>
          </ac:spMkLst>
        </pc:spChg>
        <pc:spChg chg="del">
          <ac:chgData name="Oleksii Oleksenko" userId="741c46e5-89b3-4b36-8583-21f57a622ef4" providerId="ADAL" clId="{6331E663-13B3-4744-833F-710F966167F5}" dt="2023-05-09T13:17:28.453" v="3648" actId="478"/>
          <ac:spMkLst>
            <pc:docMk/>
            <pc:sldMk cId="1826443070" sldId="2103813222"/>
            <ac:spMk id="77" creationId="{B349BD65-3624-A124-5840-F392AF575561}"/>
          </ac:spMkLst>
        </pc:spChg>
        <pc:spChg chg="del">
          <ac:chgData name="Oleksii Oleksenko" userId="741c46e5-89b3-4b36-8583-21f57a622ef4" providerId="ADAL" clId="{6331E663-13B3-4744-833F-710F966167F5}" dt="2023-05-09T13:17:35.709" v="3650" actId="478"/>
          <ac:spMkLst>
            <pc:docMk/>
            <pc:sldMk cId="1826443070" sldId="2103813222"/>
            <ac:spMk id="80" creationId="{6FC9C2A4-D3FC-D439-C4F2-606B61D5E5D6}"/>
          </ac:spMkLst>
        </pc:spChg>
        <pc:spChg chg="del">
          <ac:chgData name="Oleksii Oleksenko" userId="741c46e5-89b3-4b36-8583-21f57a622ef4" providerId="ADAL" clId="{6331E663-13B3-4744-833F-710F966167F5}" dt="2023-05-09T13:17:32.838" v="3649" actId="478"/>
          <ac:spMkLst>
            <pc:docMk/>
            <pc:sldMk cId="1826443070" sldId="2103813222"/>
            <ac:spMk id="81" creationId="{FE588DAF-2491-4247-6782-1AAFC657D61A}"/>
          </ac:spMkLst>
        </pc:spChg>
        <pc:spChg chg="mod">
          <ac:chgData name="Oleksii Oleksenko" userId="741c46e5-89b3-4b36-8583-21f57a622ef4" providerId="ADAL" clId="{6331E663-13B3-4744-833F-710F966167F5}" dt="2023-05-09T13:17:42.820" v="3651"/>
          <ac:spMkLst>
            <pc:docMk/>
            <pc:sldMk cId="1826443070" sldId="2103813222"/>
            <ac:spMk id="82" creationId="{71B8E066-70D0-A79E-C94B-1D31C5136AFD}"/>
          </ac:spMkLst>
        </pc:spChg>
        <pc:spChg chg="mod">
          <ac:chgData name="Oleksii Oleksenko" userId="741c46e5-89b3-4b36-8583-21f57a622ef4" providerId="ADAL" clId="{6331E663-13B3-4744-833F-710F966167F5}" dt="2023-05-09T13:17:42.820" v="3651"/>
          <ac:spMkLst>
            <pc:docMk/>
            <pc:sldMk cId="1826443070" sldId="2103813222"/>
            <ac:spMk id="83" creationId="{8EA67DBE-B7BF-9C54-E6BF-2D90B2F5A1F2}"/>
          </ac:spMkLst>
        </pc:spChg>
        <pc:spChg chg="mod">
          <ac:chgData name="Oleksii Oleksenko" userId="741c46e5-89b3-4b36-8583-21f57a622ef4" providerId="ADAL" clId="{6331E663-13B3-4744-833F-710F966167F5}" dt="2023-05-09T13:17:42.820" v="3651"/>
          <ac:spMkLst>
            <pc:docMk/>
            <pc:sldMk cId="1826443070" sldId="2103813222"/>
            <ac:spMk id="84" creationId="{F2A9365B-000D-111F-6A58-546B4DFC01A6}"/>
          </ac:spMkLst>
        </pc:spChg>
        <pc:spChg chg="mod">
          <ac:chgData name="Oleksii Oleksenko" userId="741c46e5-89b3-4b36-8583-21f57a622ef4" providerId="ADAL" clId="{6331E663-13B3-4744-833F-710F966167F5}" dt="2023-05-09T13:17:42.820" v="3651"/>
          <ac:spMkLst>
            <pc:docMk/>
            <pc:sldMk cId="1826443070" sldId="2103813222"/>
            <ac:spMk id="85" creationId="{0D4589A8-AC22-C9F3-072F-62A6D3701400}"/>
          </ac:spMkLst>
        </pc:spChg>
        <pc:spChg chg="add mod">
          <ac:chgData name="Oleksii Oleksenko" userId="741c46e5-89b3-4b36-8583-21f57a622ef4" providerId="ADAL" clId="{6331E663-13B3-4744-833F-710F966167F5}" dt="2023-05-09T15:50:03.918" v="7696" actId="1076"/>
          <ac:spMkLst>
            <pc:docMk/>
            <pc:sldMk cId="1826443070" sldId="2103813222"/>
            <ac:spMk id="87" creationId="{D1EA66F5-60E3-41A8-50AF-C075C4702022}"/>
          </ac:spMkLst>
        </pc:spChg>
        <pc:spChg chg="add del mod">
          <ac:chgData name="Oleksii Oleksenko" userId="741c46e5-89b3-4b36-8583-21f57a622ef4" providerId="ADAL" clId="{6331E663-13B3-4744-833F-710F966167F5}" dt="2023-05-09T13:26:08.691" v="3691" actId="478"/>
          <ac:spMkLst>
            <pc:docMk/>
            <pc:sldMk cId="1826443070" sldId="2103813222"/>
            <ac:spMk id="88" creationId="{B2C94BA5-819E-9A58-3F47-D786B8441BD3}"/>
          </ac:spMkLst>
        </pc:spChg>
        <pc:spChg chg="add mod">
          <ac:chgData name="Oleksii Oleksenko" userId="741c46e5-89b3-4b36-8583-21f57a622ef4" providerId="ADAL" clId="{6331E663-13B3-4744-833F-710F966167F5}" dt="2023-05-09T15:51:50.949" v="7701" actId="14861"/>
          <ac:spMkLst>
            <pc:docMk/>
            <pc:sldMk cId="1826443070" sldId="2103813222"/>
            <ac:spMk id="89" creationId="{B6ADA3E2-CA44-1112-48FB-99B386F315C2}"/>
          </ac:spMkLst>
        </pc:spChg>
        <pc:spChg chg="add mod">
          <ac:chgData name="Oleksii Oleksenko" userId="741c46e5-89b3-4b36-8583-21f57a622ef4" providerId="ADAL" clId="{6331E663-13B3-4744-833F-710F966167F5}" dt="2023-05-09T15:51:50.949" v="7701" actId="14861"/>
          <ac:spMkLst>
            <pc:docMk/>
            <pc:sldMk cId="1826443070" sldId="2103813222"/>
            <ac:spMk id="90" creationId="{005F8CB1-813E-9027-5397-F65E1775C440}"/>
          </ac:spMkLst>
        </pc:spChg>
        <pc:spChg chg="add del mod">
          <ac:chgData name="Oleksii Oleksenko" userId="741c46e5-89b3-4b36-8583-21f57a622ef4" providerId="ADAL" clId="{6331E663-13B3-4744-833F-710F966167F5}" dt="2023-05-09T15:51:20.013" v="7700" actId="478"/>
          <ac:spMkLst>
            <pc:docMk/>
            <pc:sldMk cId="1826443070" sldId="2103813222"/>
            <ac:spMk id="91" creationId="{A3F4F2A1-4BDC-992E-7D81-35284C3C9658}"/>
          </ac:spMkLst>
        </pc:spChg>
        <pc:grpChg chg="add mod">
          <ac:chgData name="Oleksii Oleksenko" userId="741c46e5-89b3-4b36-8583-21f57a622ef4" providerId="ADAL" clId="{6331E663-13B3-4744-833F-710F966167F5}" dt="2023-05-09T13:17:42.820" v="3651"/>
          <ac:grpSpMkLst>
            <pc:docMk/>
            <pc:sldMk cId="1826443070" sldId="2103813222"/>
            <ac:grpSpMk id="11" creationId="{C74B45DC-592E-9890-7DB7-671A697E333A}"/>
          </ac:grpSpMkLst>
        </pc:grpChg>
        <pc:grpChg chg="mod">
          <ac:chgData name="Oleksii Oleksenko" userId="741c46e5-89b3-4b36-8583-21f57a622ef4" providerId="ADAL" clId="{6331E663-13B3-4744-833F-710F966167F5}" dt="2023-05-09T13:17:42.820" v="3651"/>
          <ac:grpSpMkLst>
            <pc:docMk/>
            <pc:sldMk cId="1826443070" sldId="2103813222"/>
            <ac:grpSpMk id="20" creationId="{5613A101-87D8-DAE0-1317-FCD4EE576C29}"/>
          </ac:grpSpMkLst>
        </pc:grpChg>
        <pc:grpChg chg="mod">
          <ac:chgData name="Oleksii Oleksenko" userId="741c46e5-89b3-4b36-8583-21f57a622ef4" providerId="ADAL" clId="{6331E663-13B3-4744-833F-710F966167F5}" dt="2023-05-09T13:17:42.820" v="3651"/>
          <ac:grpSpMkLst>
            <pc:docMk/>
            <pc:sldMk cId="1826443070" sldId="2103813222"/>
            <ac:grpSpMk id="23" creationId="{DC5F4C92-062D-9551-70CB-547057DB4725}"/>
          </ac:grpSpMkLst>
        </pc:grpChg>
        <pc:grpChg chg="del">
          <ac:chgData name="Oleksii Oleksenko" userId="741c46e5-89b3-4b36-8583-21f57a622ef4" providerId="ADAL" clId="{6331E663-13B3-4744-833F-710F966167F5}" dt="2023-05-09T13:17:28.453" v="3648" actId="478"/>
          <ac:grpSpMkLst>
            <pc:docMk/>
            <pc:sldMk cId="1826443070" sldId="2103813222"/>
            <ac:grpSpMk id="42" creationId="{2DF23295-2F5C-C549-D0F1-2089818D5BE1}"/>
          </ac:grpSpMkLst>
        </pc:grpChg>
        <pc:grpChg chg="del">
          <ac:chgData name="Oleksii Oleksenko" userId="741c46e5-89b3-4b36-8583-21f57a622ef4" providerId="ADAL" clId="{6331E663-13B3-4744-833F-710F966167F5}" dt="2023-05-09T13:17:35.709" v="3650" actId="478"/>
          <ac:grpSpMkLst>
            <pc:docMk/>
            <pc:sldMk cId="1826443070" sldId="2103813222"/>
            <ac:grpSpMk id="43" creationId="{572686EC-109E-3FF4-7889-589426611662}"/>
          </ac:grpSpMkLst>
        </pc:grpChg>
        <pc:grpChg chg="del">
          <ac:chgData name="Oleksii Oleksenko" userId="741c46e5-89b3-4b36-8583-21f57a622ef4" providerId="ADAL" clId="{6331E663-13B3-4744-833F-710F966167F5}" dt="2023-05-09T13:17:32.838" v="3649" actId="478"/>
          <ac:grpSpMkLst>
            <pc:docMk/>
            <pc:sldMk cId="1826443070" sldId="2103813222"/>
            <ac:grpSpMk id="44" creationId="{5BE660DF-5B22-6E20-D5E8-E4C08A830BD3}"/>
          </ac:grpSpMkLst>
        </pc:grpChg>
        <pc:grpChg chg="add mod">
          <ac:chgData name="Oleksii Oleksenko" userId="741c46e5-89b3-4b36-8583-21f57a622ef4" providerId="ADAL" clId="{6331E663-13B3-4744-833F-710F966167F5}" dt="2023-05-09T13:17:42.820" v="3651"/>
          <ac:grpSpMkLst>
            <pc:docMk/>
            <pc:sldMk cId="1826443070" sldId="2103813222"/>
            <ac:grpSpMk id="61" creationId="{FA1D139C-E15A-790F-5F08-D62CEA08C642}"/>
          </ac:grpSpMkLst>
        </pc:grpChg>
        <pc:grpChg chg="mod">
          <ac:chgData name="Oleksii Oleksenko" userId="741c46e5-89b3-4b36-8583-21f57a622ef4" providerId="ADAL" clId="{6331E663-13B3-4744-833F-710F966167F5}" dt="2023-05-09T13:17:42.820" v="3651"/>
          <ac:grpSpMkLst>
            <pc:docMk/>
            <pc:sldMk cId="1826443070" sldId="2103813222"/>
            <ac:grpSpMk id="70" creationId="{337E24D5-7BD2-CB00-F6BA-4C7CF38480D0}"/>
          </ac:grpSpMkLst>
        </pc:grpChg>
        <pc:picChg chg="mod">
          <ac:chgData name="Oleksii Oleksenko" userId="741c46e5-89b3-4b36-8583-21f57a622ef4" providerId="ADAL" clId="{6331E663-13B3-4744-833F-710F966167F5}" dt="2023-05-09T13:17:42.820" v="3651"/>
          <ac:picMkLst>
            <pc:docMk/>
            <pc:sldMk cId="1826443070" sldId="2103813222"/>
            <ac:picMk id="12" creationId="{BF0F72CE-0FFE-F81F-3B29-B22DFEC50D5C}"/>
          </ac:picMkLst>
        </pc:picChg>
        <pc:picChg chg="mod">
          <ac:chgData name="Oleksii Oleksenko" userId="741c46e5-89b3-4b36-8583-21f57a622ef4" providerId="ADAL" clId="{6331E663-13B3-4744-833F-710F966167F5}" dt="2023-05-09T13:17:42.820" v="3651"/>
          <ac:picMkLst>
            <pc:docMk/>
            <pc:sldMk cId="1826443070" sldId="2103813222"/>
            <ac:picMk id="13" creationId="{BA1E96E2-91F1-9806-0E3F-8907AB667431}"/>
          </ac:picMkLst>
        </pc:picChg>
        <pc:picChg chg="mod">
          <ac:chgData name="Oleksii Oleksenko" userId="741c46e5-89b3-4b36-8583-21f57a622ef4" providerId="ADAL" clId="{6331E663-13B3-4744-833F-710F966167F5}" dt="2023-05-09T13:17:42.820" v="3651"/>
          <ac:picMkLst>
            <pc:docMk/>
            <pc:sldMk cId="1826443070" sldId="2103813222"/>
            <ac:picMk id="14" creationId="{4FAF395E-BE0C-C45D-F50D-93045C92B3F6}"/>
          </ac:picMkLst>
        </pc:picChg>
        <pc:picChg chg="mod">
          <ac:chgData name="Oleksii Oleksenko" userId="741c46e5-89b3-4b36-8583-21f57a622ef4" providerId="ADAL" clId="{6331E663-13B3-4744-833F-710F966167F5}" dt="2023-05-09T13:17:42.820" v="3651"/>
          <ac:picMkLst>
            <pc:docMk/>
            <pc:sldMk cId="1826443070" sldId="2103813222"/>
            <ac:picMk id="28" creationId="{8B18E307-3BF8-E8F2-6042-8FAB183B36A0}"/>
          </ac:picMkLst>
        </pc:picChg>
        <pc:picChg chg="mod">
          <ac:chgData name="Oleksii Oleksenko" userId="741c46e5-89b3-4b36-8583-21f57a622ef4" providerId="ADAL" clId="{6331E663-13B3-4744-833F-710F966167F5}" dt="2023-05-09T13:17:42.820" v="3651"/>
          <ac:picMkLst>
            <pc:docMk/>
            <pc:sldMk cId="1826443070" sldId="2103813222"/>
            <ac:picMk id="29" creationId="{AA45ADB9-2571-FB40-A121-2FEBBE036CBE}"/>
          </ac:picMkLst>
        </pc:picChg>
        <pc:picChg chg="mod">
          <ac:chgData name="Oleksii Oleksenko" userId="741c46e5-89b3-4b36-8583-21f57a622ef4" providerId="ADAL" clId="{6331E663-13B3-4744-833F-710F966167F5}" dt="2023-05-09T13:17:42.820" v="3651"/>
          <ac:picMkLst>
            <pc:docMk/>
            <pc:sldMk cId="1826443070" sldId="2103813222"/>
            <ac:picMk id="31" creationId="{6EA31605-7142-E42F-9CF5-4F918E865EC6}"/>
          </ac:picMkLst>
        </pc:picChg>
        <pc:picChg chg="mod">
          <ac:chgData name="Oleksii Oleksenko" userId="741c46e5-89b3-4b36-8583-21f57a622ef4" providerId="ADAL" clId="{6331E663-13B3-4744-833F-710F966167F5}" dt="2023-05-09T13:17:42.820" v="3651"/>
          <ac:picMkLst>
            <pc:docMk/>
            <pc:sldMk cId="1826443070" sldId="2103813222"/>
            <ac:picMk id="32" creationId="{560156DB-A828-B2DC-6B67-7F3720C2DA5C}"/>
          </ac:picMkLst>
        </pc:picChg>
        <pc:picChg chg="mod">
          <ac:chgData name="Oleksii Oleksenko" userId="741c46e5-89b3-4b36-8583-21f57a622ef4" providerId="ADAL" clId="{6331E663-13B3-4744-833F-710F966167F5}" dt="2023-05-09T13:17:42.820" v="3651"/>
          <ac:picMkLst>
            <pc:docMk/>
            <pc:sldMk cId="1826443070" sldId="2103813222"/>
            <ac:picMk id="34" creationId="{95E6ED16-F8F6-5B11-57EE-2218BEDE85FF}"/>
          </ac:picMkLst>
        </pc:picChg>
        <pc:picChg chg="mod">
          <ac:chgData name="Oleksii Oleksenko" userId="741c46e5-89b3-4b36-8583-21f57a622ef4" providerId="ADAL" clId="{6331E663-13B3-4744-833F-710F966167F5}" dt="2023-05-09T13:17:42.820" v="3651"/>
          <ac:picMkLst>
            <pc:docMk/>
            <pc:sldMk cId="1826443070" sldId="2103813222"/>
            <ac:picMk id="37" creationId="{844060C0-C0F8-8D46-EC1D-7EA9F427FF49}"/>
          </ac:picMkLst>
        </pc:picChg>
        <pc:picChg chg="mod">
          <ac:chgData name="Oleksii Oleksenko" userId="741c46e5-89b3-4b36-8583-21f57a622ef4" providerId="ADAL" clId="{6331E663-13B3-4744-833F-710F966167F5}" dt="2023-05-09T13:17:42.820" v="3651"/>
          <ac:picMkLst>
            <pc:docMk/>
            <pc:sldMk cId="1826443070" sldId="2103813222"/>
            <ac:picMk id="38" creationId="{3B10FC37-797A-B191-2A90-1AD6F823CA6A}"/>
          </ac:picMkLst>
        </pc:picChg>
        <pc:picChg chg="del">
          <ac:chgData name="Oleksii Oleksenko" userId="741c46e5-89b3-4b36-8583-21f57a622ef4" providerId="ADAL" clId="{6331E663-13B3-4744-833F-710F966167F5}" dt="2023-05-09T13:17:32.838" v="3649" actId="478"/>
          <ac:picMkLst>
            <pc:docMk/>
            <pc:sldMk cId="1826443070" sldId="2103813222"/>
            <ac:picMk id="39" creationId="{A32A9F8A-1359-D341-AAE6-DA8D128B5692}"/>
          </ac:picMkLst>
        </pc:picChg>
        <pc:picChg chg="mod">
          <ac:chgData name="Oleksii Oleksenko" userId="741c46e5-89b3-4b36-8583-21f57a622ef4" providerId="ADAL" clId="{6331E663-13B3-4744-833F-710F966167F5}" dt="2023-05-09T13:17:42.820" v="3651"/>
          <ac:picMkLst>
            <pc:docMk/>
            <pc:sldMk cId="1826443070" sldId="2103813222"/>
            <ac:picMk id="40" creationId="{5459063F-581B-DE4E-79F6-CCD874EF8CD7}"/>
          </ac:picMkLst>
        </pc:picChg>
        <pc:picChg chg="mod">
          <ac:chgData name="Oleksii Oleksenko" userId="741c46e5-89b3-4b36-8583-21f57a622ef4" providerId="ADAL" clId="{6331E663-13B3-4744-833F-710F966167F5}" dt="2023-05-09T13:17:42.820" v="3651"/>
          <ac:picMkLst>
            <pc:docMk/>
            <pc:sldMk cId="1826443070" sldId="2103813222"/>
            <ac:picMk id="45" creationId="{032327C8-E16B-F34E-100E-831664850D9B}"/>
          </ac:picMkLst>
        </pc:picChg>
        <pc:picChg chg="mod">
          <ac:chgData name="Oleksii Oleksenko" userId="741c46e5-89b3-4b36-8583-21f57a622ef4" providerId="ADAL" clId="{6331E663-13B3-4744-833F-710F966167F5}" dt="2023-05-09T13:17:42.820" v="3651"/>
          <ac:picMkLst>
            <pc:docMk/>
            <pc:sldMk cId="1826443070" sldId="2103813222"/>
            <ac:picMk id="56" creationId="{57E9686F-42D6-54BF-70C0-F4909D58502E}"/>
          </ac:picMkLst>
        </pc:picChg>
        <pc:picChg chg="mod">
          <ac:chgData name="Oleksii Oleksenko" userId="741c46e5-89b3-4b36-8583-21f57a622ef4" providerId="ADAL" clId="{6331E663-13B3-4744-833F-710F966167F5}" dt="2023-05-09T13:17:42.820" v="3651"/>
          <ac:picMkLst>
            <pc:docMk/>
            <pc:sldMk cId="1826443070" sldId="2103813222"/>
            <ac:picMk id="60" creationId="{88CD3467-5749-217E-1A1B-0FB5A49333E5}"/>
          </ac:picMkLst>
        </pc:picChg>
        <pc:picChg chg="del">
          <ac:chgData name="Oleksii Oleksenko" userId="741c46e5-89b3-4b36-8583-21f57a622ef4" providerId="ADAL" clId="{6331E663-13B3-4744-833F-710F966167F5}" dt="2023-05-09T13:17:32.838" v="3649" actId="478"/>
          <ac:picMkLst>
            <pc:docMk/>
            <pc:sldMk cId="1826443070" sldId="2103813222"/>
            <ac:picMk id="62" creationId="{4105B44C-A89A-DBCD-62F2-65058B57A0CD}"/>
          </ac:picMkLst>
        </pc:picChg>
        <pc:picChg chg="del">
          <ac:chgData name="Oleksii Oleksenko" userId="741c46e5-89b3-4b36-8583-21f57a622ef4" providerId="ADAL" clId="{6331E663-13B3-4744-833F-710F966167F5}" dt="2023-05-09T13:17:32.838" v="3649" actId="478"/>
          <ac:picMkLst>
            <pc:docMk/>
            <pc:sldMk cId="1826443070" sldId="2103813222"/>
            <ac:picMk id="63" creationId="{5D6D6BB8-BE4F-2619-8419-14DB6F3BE980}"/>
          </ac:picMkLst>
        </pc:picChg>
        <pc:picChg chg="del">
          <ac:chgData name="Oleksii Oleksenko" userId="741c46e5-89b3-4b36-8583-21f57a622ef4" providerId="ADAL" clId="{6331E663-13B3-4744-833F-710F966167F5}" dt="2023-05-09T13:17:32.838" v="3649" actId="478"/>
          <ac:picMkLst>
            <pc:docMk/>
            <pc:sldMk cId="1826443070" sldId="2103813222"/>
            <ac:picMk id="64" creationId="{235B9E98-4EB7-9F71-BB9D-97BECB224712}"/>
          </ac:picMkLst>
        </pc:picChg>
        <pc:picChg chg="del">
          <ac:chgData name="Oleksii Oleksenko" userId="741c46e5-89b3-4b36-8583-21f57a622ef4" providerId="ADAL" clId="{6331E663-13B3-4744-833F-710F966167F5}" dt="2023-05-09T13:17:32.838" v="3649" actId="478"/>
          <ac:picMkLst>
            <pc:docMk/>
            <pc:sldMk cId="1826443070" sldId="2103813222"/>
            <ac:picMk id="66" creationId="{03AF3702-E6B8-1F64-AD05-10E002E8DAEF}"/>
          </ac:picMkLst>
        </pc:picChg>
        <pc:picChg chg="del">
          <ac:chgData name="Oleksii Oleksenko" userId="741c46e5-89b3-4b36-8583-21f57a622ef4" providerId="ADAL" clId="{6331E663-13B3-4744-833F-710F966167F5}" dt="2023-05-09T13:17:32.838" v="3649" actId="478"/>
          <ac:picMkLst>
            <pc:docMk/>
            <pc:sldMk cId="1826443070" sldId="2103813222"/>
            <ac:picMk id="67" creationId="{7FB289AF-80A0-9815-1E3F-DC515D063D49}"/>
          </ac:picMkLst>
        </pc:picChg>
        <pc:picChg chg="del">
          <ac:chgData name="Oleksii Oleksenko" userId="741c46e5-89b3-4b36-8583-21f57a622ef4" providerId="ADAL" clId="{6331E663-13B3-4744-833F-710F966167F5}" dt="2023-05-09T13:17:32.838" v="3649" actId="478"/>
          <ac:picMkLst>
            <pc:docMk/>
            <pc:sldMk cId="1826443070" sldId="2103813222"/>
            <ac:picMk id="68" creationId="{E5529337-C568-E43A-3707-8403BF11F0C4}"/>
          </ac:picMkLst>
        </pc:picChg>
        <pc:picChg chg="del">
          <ac:chgData name="Oleksii Oleksenko" userId="741c46e5-89b3-4b36-8583-21f57a622ef4" providerId="ADAL" clId="{6331E663-13B3-4744-833F-710F966167F5}" dt="2023-05-09T13:17:32.838" v="3649" actId="478"/>
          <ac:picMkLst>
            <pc:docMk/>
            <pc:sldMk cId="1826443070" sldId="2103813222"/>
            <ac:picMk id="72" creationId="{D80E1244-EEFF-D61F-00CE-559FC08ED3CD}"/>
          </ac:picMkLst>
        </pc:picChg>
        <pc:picChg chg="del">
          <ac:chgData name="Oleksii Oleksenko" userId="741c46e5-89b3-4b36-8583-21f57a622ef4" providerId="ADAL" clId="{6331E663-13B3-4744-833F-710F966167F5}" dt="2023-05-09T13:17:32.838" v="3649" actId="478"/>
          <ac:picMkLst>
            <pc:docMk/>
            <pc:sldMk cId="1826443070" sldId="2103813222"/>
            <ac:picMk id="73" creationId="{3FAE626A-F136-78BB-666E-221D6F7A0FEF}"/>
          </ac:picMkLst>
        </pc:picChg>
        <pc:picChg chg="del">
          <ac:chgData name="Oleksii Oleksenko" userId="741c46e5-89b3-4b36-8583-21f57a622ef4" providerId="ADAL" clId="{6331E663-13B3-4744-833F-710F966167F5}" dt="2023-05-09T13:17:32.838" v="3649" actId="478"/>
          <ac:picMkLst>
            <pc:docMk/>
            <pc:sldMk cId="1826443070" sldId="2103813222"/>
            <ac:picMk id="74" creationId="{7DA85C3D-4DEF-EDB9-5969-4A78E65377E3}"/>
          </ac:picMkLst>
        </pc:picChg>
        <pc:picChg chg="del">
          <ac:chgData name="Oleksii Oleksenko" userId="741c46e5-89b3-4b36-8583-21f57a622ef4" providerId="ADAL" clId="{6331E663-13B3-4744-833F-710F966167F5}" dt="2023-05-09T13:17:32.838" v="3649" actId="478"/>
          <ac:picMkLst>
            <pc:docMk/>
            <pc:sldMk cId="1826443070" sldId="2103813222"/>
            <ac:picMk id="75" creationId="{E37BBC89-9704-143D-9CE8-C8B8C71582F9}"/>
          </ac:picMkLst>
        </pc:picChg>
        <pc:picChg chg="del">
          <ac:chgData name="Oleksii Oleksenko" userId="741c46e5-89b3-4b36-8583-21f57a622ef4" providerId="ADAL" clId="{6331E663-13B3-4744-833F-710F966167F5}" dt="2023-05-09T13:17:32.838" v="3649" actId="478"/>
          <ac:picMkLst>
            <pc:docMk/>
            <pc:sldMk cId="1826443070" sldId="2103813222"/>
            <ac:picMk id="76" creationId="{29D486BF-D881-B207-206E-2F53753ED843}"/>
          </ac:picMkLst>
        </pc:picChg>
        <pc:picChg chg="mod">
          <ac:chgData name="Oleksii Oleksenko" userId="741c46e5-89b3-4b36-8583-21f57a622ef4" providerId="ADAL" clId="{6331E663-13B3-4744-833F-710F966167F5}" dt="2023-05-09T13:17:42.820" v="3651"/>
          <ac:picMkLst>
            <pc:docMk/>
            <pc:sldMk cId="1826443070" sldId="2103813222"/>
            <ac:picMk id="86" creationId="{2A9A2985-9A36-D227-B5D4-CDAF90A8643F}"/>
          </ac:picMkLst>
        </pc:picChg>
        <pc:cxnChg chg="del mod">
          <ac:chgData name="Oleksii Oleksenko" userId="741c46e5-89b3-4b36-8583-21f57a622ef4" providerId="ADAL" clId="{6331E663-13B3-4744-833F-710F966167F5}" dt="2023-05-09T13:18:40.558" v="3658" actId="478"/>
          <ac:cxnSpMkLst>
            <pc:docMk/>
            <pc:sldMk cId="1826443070" sldId="2103813222"/>
            <ac:cxnSpMk id="24" creationId="{363B4591-E472-9073-80B3-1438AA676763}"/>
          </ac:cxnSpMkLst>
        </pc:cxnChg>
        <pc:cxnChg chg="mod">
          <ac:chgData name="Oleksii Oleksenko" userId="741c46e5-89b3-4b36-8583-21f57a622ef4" providerId="ADAL" clId="{6331E663-13B3-4744-833F-710F966167F5}" dt="2023-05-09T13:17:42.820" v="3651"/>
          <ac:cxnSpMkLst>
            <pc:docMk/>
            <pc:sldMk cId="1826443070" sldId="2103813222"/>
            <ac:cxnSpMk id="25" creationId="{DEFFA1EC-866D-2CAC-0226-37294E5014C7}"/>
          </ac:cxnSpMkLst>
        </pc:cxnChg>
        <pc:cxnChg chg="mod">
          <ac:chgData name="Oleksii Oleksenko" userId="741c46e5-89b3-4b36-8583-21f57a622ef4" providerId="ADAL" clId="{6331E663-13B3-4744-833F-710F966167F5}" dt="2023-05-09T13:17:42.820" v="3651"/>
          <ac:cxnSpMkLst>
            <pc:docMk/>
            <pc:sldMk cId="1826443070" sldId="2103813222"/>
            <ac:cxnSpMk id="26" creationId="{EB864461-EAA2-19BE-5D8B-42D3ED1DF92B}"/>
          </ac:cxnSpMkLst>
        </pc:cxnChg>
        <pc:cxnChg chg="mod">
          <ac:chgData name="Oleksii Oleksenko" userId="741c46e5-89b3-4b36-8583-21f57a622ef4" providerId="ADAL" clId="{6331E663-13B3-4744-833F-710F966167F5}" dt="2023-05-09T13:17:35.709" v="3650" actId="478"/>
          <ac:cxnSpMkLst>
            <pc:docMk/>
            <pc:sldMk cId="1826443070" sldId="2103813222"/>
            <ac:cxnSpMk id="30" creationId="{AC94DBD9-9676-B02B-39D3-B9A5E5EF2B49}"/>
          </ac:cxnSpMkLst>
        </pc:cxnChg>
        <pc:cxnChg chg="del mod">
          <ac:chgData name="Oleksii Oleksenko" userId="741c46e5-89b3-4b36-8583-21f57a622ef4" providerId="ADAL" clId="{6331E663-13B3-4744-833F-710F966167F5}" dt="2023-05-09T13:17:32.838" v="3649" actId="478"/>
          <ac:cxnSpMkLst>
            <pc:docMk/>
            <pc:sldMk cId="1826443070" sldId="2103813222"/>
            <ac:cxnSpMk id="33" creationId="{A52E5905-72F9-64C4-EC40-5B323D9B9CFB}"/>
          </ac:cxnSpMkLst>
        </pc:cxnChg>
        <pc:cxnChg chg="mod">
          <ac:chgData name="Oleksii Oleksenko" userId="741c46e5-89b3-4b36-8583-21f57a622ef4" providerId="ADAL" clId="{6331E663-13B3-4744-833F-710F966167F5}" dt="2023-05-09T13:17:42.820" v="3651"/>
          <ac:cxnSpMkLst>
            <pc:docMk/>
            <pc:sldMk cId="1826443070" sldId="2103813222"/>
            <ac:cxnSpMk id="35" creationId="{B0586B56-40F8-37C4-17CB-85182CCE2E6D}"/>
          </ac:cxnSpMkLst>
        </pc:cxnChg>
        <pc:cxnChg chg="del mod">
          <ac:chgData name="Oleksii Oleksenko" userId="741c46e5-89b3-4b36-8583-21f57a622ef4" providerId="ADAL" clId="{6331E663-13B3-4744-833F-710F966167F5}" dt="2023-05-09T13:17:32.838" v="3649" actId="478"/>
          <ac:cxnSpMkLst>
            <pc:docMk/>
            <pc:sldMk cId="1826443070" sldId="2103813222"/>
            <ac:cxnSpMk id="36" creationId="{7077CEB3-93F9-ED83-C5BD-EF3CFDDE6031}"/>
          </ac:cxnSpMkLst>
        </pc:cxnChg>
        <pc:cxnChg chg="del mod">
          <ac:chgData name="Oleksii Oleksenko" userId="741c46e5-89b3-4b36-8583-21f57a622ef4" providerId="ADAL" clId="{6331E663-13B3-4744-833F-710F966167F5}" dt="2023-05-09T13:17:32.838" v="3649" actId="478"/>
          <ac:cxnSpMkLst>
            <pc:docMk/>
            <pc:sldMk cId="1826443070" sldId="2103813222"/>
            <ac:cxnSpMk id="69" creationId="{FB855344-D89D-67BD-783A-59B011D63FE8}"/>
          </ac:cxnSpMkLst>
        </pc:cxnChg>
        <pc:cxnChg chg="mod">
          <ac:chgData name="Oleksii Oleksenko" userId="741c46e5-89b3-4b36-8583-21f57a622ef4" providerId="ADAL" clId="{6331E663-13B3-4744-833F-710F966167F5}" dt="2023-05-09T13:17:42.820" v="3651"/>
          <ac:cxnSpMkLst>
            <pc:docMk/>
            <pc:sldMk cId="1826443070" sldId="2103813222"/>
            <ac:cxnSpMk id="71" creationId="{056C791E-B3F3-DF4D-CF7D-59C5BE61019A}"/>
          </ac:cxnSpMkLst>
        </pc:cxnChg>
        <pc:extLst>
          <p:ext xmlns:p="http://schemas.openxmlformats.org/presentationml/2006/main" uri="{D6D511B9-2390-475A-947B-AFAB55BFBCF1}">
            <pc226:cmChg xmlns:pc226="http://schemas.microsoft.com/office/powerpoint/2022/06/main/command" chg="mod modRxn">
              <pc226:chgData name="Oleksii Oleksenko" userId="741c46e5-89b3-4b36-8583-21f57a622ef4" providerId="ADAL" clId="{6331E663-13B3-4744-833F-710F966167F5}" dt="2023-05-09T15:22:59.373" v="7228"/>
              <pc2:cmMkLst xmlns:pc2="http://schemas.microsoft.com/office/powerpoint/2019/9/main/command">
                <pc:docMk/>
                <pc:sldMk cId="1826443070" sldId="2103813222"/>
                <pc2:cmMk id="{2FECBBC2-840E-4B3D-8336-0F279AC2FDE7}"/>
              </pc2:cmMkLst>
            </pc226:cmChg>
          </p:ext>
        </pc:extLst>
      </pc:sldChg>
      <pc:sldChg chg="addSp delSp modSp add mod ord delAnim modAnim">
        <pc:chgData name="Oleksii Oleksenko" userId="741c46e5-89b3-4b36-8583-21f57a622ef4" providerId="ADAL" clId="{6331E663-13B3-4744-833F-710F966167F5}" dt="2023-05-19T12:15:47.394" v="7897"/>
        <pc:sldMkLst>
          <pc:docMk/>
          <pc:sldMk cId="3511883020" sldId="2103813223"/>
        </pc:sldMkLst>
        <pc:spChg chg="mod">
          <ac:chgData name="Oleksii Oleksenko" userId="741c46e5-89b3-4b36-8583-21f57a622ef4" providerId="ADAL" clId="{6331E663-13B3-4744-833F-710F966167F5}" dt="2023-05-19T12:13:31.416" v="7882" actId="1076"/>
          <ac:spMkLst>
            <pc:docMk/>
            <pc:sldMk cId="3511883020" sldId="2103813223"/>
            <ac:spMk id="81" creationId="{FE588DAF-2491-4247-6782-1AAFC657D61A}"/>
          </ac:spMkLst>
        </pc:spChg>
        <pc:spChg chg="del">
          <ac:chgData name="Oleksii Oleksenko" userId="741c46e5-89b3-4b36-8583-21f57a622ef4" providerId="ADAL" clId="{6331E663-13B3-4744-833F-710F966167F5}" dt="2023-05-09T13:31:05.912" v="3768" actId="478"/>
          <ac:spMkLst>
            <pc:docMk/>
            <pc:sldMk cId="3511883020" sldId="2103813223"/>
            <ac:spMk id="83" creationId="{E2C0CFAD-3DCB-036C-10A5-F2C6526B5142}"/>
          </ac:spMkLst>
        </pc:spChg>
        <pc:spChg chg="del">
          <ac:chgData name="Oleksii Oleksenko" userId="741c46e5-89b3-4b36-8583-21f57a622ef4" providerId="ADAL" clId="{6331E663-13B3-4744-833F-710F966167F5}" dt="2023-05-09T13:31:05.912" v="3768" actId="478"/>
          <ac:spMkLst>
            <pc:docMk/>
            <pc:sldMk cId="3511883020" sldId="2103813223"/>
            <ac:spMk id="84" creationId="{ACDC0876-2033-F959-4E38-DC38D9019E97}"/>
          </ac:spMkLst>
        </pc:spChg>
        <pc:grpChg chg="add">
          <ac:chgData name="Oleksii Oleksenko" userId="741c46e5-89b3-4b36-8583-21f57a622ef4" providerId="ADAL" clId="{6331E663-13B3-4744-833F-710F966167F5}" dt="2023-05-19T12:13:19.876" v="7879" actId="164"/>
          <ac:grpSpMkLst>
            <pc:docMk/>
            <pc:sldMk cId="3511883020" sldId="2103813223"/>
            <ac:grpSpMk id="3" creationId="{6ACC53CA-4A14-5205-2F6A-A2487BDD7831}"/>
          </ac:grpSpMkLst>
        </pc:grpChg>
        <pc:grpChg chg="add ord">
          <ac:chgData name="Oleksii Oleksenko" userId="741c46e5-89b3-4b36-8583-21f57a622ef4" providerId="ADAL" clId="{6331E663-13B3-4744-833F-710F966167F5}" dt="2023-05-19T12:15:25.386" v="7894" actId="167"/>
          <ac:grpSpMkLst>
            <pc:docMk/>
            <pc:sldMk cId="3511883020" sldId="2103813223"/>
            <ac:grpSpMk id="4" creationId="{C2F1D8BA-6D34-9FB1-3123-5A63E0589C72}"/>
          </ac:grpSpMkLst>
        </pc:grpChg>
        <pc:grpChg chg="add">
          <ac:chgData name="Oleksii Oleksenko" userId="741c46e5-89b3-4b36-8583-21f57a622ef4" providerId="ADAL" clId="{6331E663-13B3-4744-833F-710F966167F5}" dt="2023-05-19T12:13:37.958" v="7883" actId="164"/>
          <ac:grpSpMkLst>
            <pc:docMk/>
            <pc:sldMk cId="3511883020" sldId="2103813223"/>
            <ac:grpSpMk id="6" creationId="{C87BEE7E-A6A2-B9BA-7102-6F327814FEFD}"/>
          </ac:grpSpMkLst>
        </pc:grpChg>
        <pc:grpChg chg="add">
          <ac:chgData name="Oleksii Oleksenko" userId="741c46e5-89b3-4b36-8583-21f57a622ef4" providerId="ADAL" clId="{6331E663-13B3-4744-833F-710F966167F5}" dt="2023-05-19T12:15:14.142" v="7892" actId="164"/>
          <ac:grpSpMkLst>
            <pc:docMk/>
            <pc:sldMk cId="3511883020" sldId="2103813223"/>
            <ac:grpSpMk id="7" creationId="{EA4ED63D-2004-75C8-2298-8866B38A08F7}"/>
          </ac:grpSpMkLst>
        </pc:grpChg>
      </pc:sldChg>
      <pc:sldChg chg="addSp delSp modSp add mod delAnim">
        <pc:chgData name="Oleksii Oleksenko" userId="741c46e5-89b3-4b36-8583-21f57a622ef4" providerId="ADAL" clId="{6331E663-13B3-4744-833F-710F966167F5}" dt="2023-05-09T14:43:29.146" v="5345" actId="1076"/>
        <pc:sldMkLst>
          <pc:docMk/>
          <pc:sldMk cId="1433843536" sldId="2103813224"/>
        </pc:sldMkLst>
        <pc:spChg chg="del">
          <ac:chgData name="Oleksii Oleksenko" userId="741c46e5-89b3-4b36-8583-21f57a622ef4" providerId="ADAL" clId="{6331E663-13B3-4744-833F-710F966167F5}" dt="2023-05-09T14:00:48.692" v="5117" actId="478"/>
          <ac:spMkLst>
            <pc:docMk/>
            <pc:sldMk cId="1433843536" sldId="2103813224"/>
            <ac:spMk id="5" creationId="{35A078FD-3FE2-B86C-0C83-FAD4AEB02E95}"/>
          </ac:spMkLst>
        </pc:spChg>
        <pc:spChg chg="del">
          <ac:chgData name="Oleksii Oleksenko" userId="741c46e5-89b3-4b36-8583-21f57a622ef4" providerId="ADAL" clId="{6331E663-13B3-4744-833F-710F966167F5}" dt="2023-05-09T14:00:52.172" v="5120" actId="478"/>
          <ac:spMkLst>
            <pc:docMk/>
            <pc:sldMk cId="1433843536" sldId="2103813224"/>
            <ac:spMk id="6" creationId="{72F48337-AAB9-FEE2-9BD0-2C30CFD44AF8}"/>
          </ac:spMkLst>
        </pc:spChg>
        <pc:spChg chg="add mod">
          <ac:chgData name="Oleksii Oleksenko" userId="741c46e5-89b3-4b36-8583-21f57a622ef4" providerId="ADAL" clId="{6331E663-13B3-4744-833F-710F966167F5}" dt="2023-05-09T14:09:03.531" v="5228" actId="1076"/>
          <ac:spMkLst>
            <pc:docMk/>
            <pc:sldMk cId="1433843536" sldId="2103813224"/>
            <ac:spMk id="7" creationId="{A3FC6091-58FB-4B62-C8A7-3B480AC44113}"/>
          </ac:spMkLst>
        </pc:spChg>
        <pc:spChg chg="del">
          <ac:chgData name="Oleksii Oleksenko" userId="741c46e5-89b3-4b36-8583-21f57a622ef4" providerId="ADAL" clId="{6331E663-13B3-4744-833F-710F966167F5}" dt="2023-05-09T14:00:51.292" v="5119" actId="478"/>
          <ac:spMkLst>
            <pc:docMk/>
            <pc:sldMk cId="1433843536" sldId="2103813224"/>
            <ac:spMk id="8" creationId="{B78602D5-23F2-CA3B-C002-D1B31CA4D825}"/>
          </ac:spMkLst>
        </pc:spChg>
        <pc:spChg chg="del">
          <ac:chgData name="Oleksii Oleksenko" userId="741c46e5-89b3-4b36-8583-21f57a622ef4" providerId="ADAL" clId="{6331E663-13B3-4744-833F-710F966167F5}" dt="2023-05-09T14:00:50.022" v="5118" actId="478"/>
          <ac:spMkLst>
            <pc:docMk/>
            <pc:sldMk cId="1433843536" sldId="2103813224"/>
            <ac:spMk id="9" creationId="{661BA3F5-23AF-8B6E-D246-9E9CCD117A68}"/>
          </ac:spMkLst>
        </pc:spChg>
        <pc:spChg chg="add mod">
          <ac:chgData name="Oleksii Oleksenko" userId="741c46e5-89b3-4b36-8583-21f57a622ef4" providerId="ADAL" clId="{6331E663-13B3-4744-833F-710F966167F5}" dt="2023-05-09T14:08:56.740" v="5226" actId="1076"/>
          <ac:spMkLst>
            <pc:docMk/>
            <pc:sldMk cId="1433843536" sldId="2103813224"/>
            <ac:spMk id="10" creationId="{73EB30DB-E408-F944-086D-58B8C110A86C}"/>
          </ac:spMkLst>
        </pc:spChg>
        <pc:spChg chg="del">
          <ac:chgData name="Oleksii Oleksenko" userId="741c46e5-89b3-4b36-8583-21f57a622ef4" providerId="ADAL" clId="{6331E663-13B3-4744-833F-710F966167F5}" dt="2023-05-09T14:00:54.042" v="5121" actId="478"/>
          <ac:spMkLst>
            <pc:docMk/>
            <pc:sldMk cId="1433843536" sldId="2103813224"/>
            <ac:spMk id="13" creationId="{5860F3C6-19C2-E31E-15E7-AD4497B8C848}"/>
          </ac:spMkLst>
        </pc:spChg>
        <pc:spChg chg="add mod">
          <ac:chgData name="Oleksii Oleksenko" userId="741c46e5-89b3-4b36-8583-21f57a622ef4" providerId="ADAL" clId="{6331E663-13B3-4744-833F-710F966167F5}" dt="2023-05-09T14:08:38.075" v="5220" actId="1076"/>
          <ac:spMkLst>
            <pc:docMk/>
            <pc:sldMk cId="1433843536" sldId="2103813224"/>
            <ac:spMk id="14" creationId="{AC451206-75F5-377C-A88F-3C5BD05E2361}"/>
          </ac:spMkLst>
        </pc:spChg>
        <pc:spChg chg="add mod">
          <ac:chgData name="Oleksii Oleksenko" userId="741c46e5-89b3-4b36-8583-21f57a622ef4" providerId="ADAL" clId="{6331E663-13B3-4744-833F-710F966167F5}" dt="2023-05-09T14:08:38.075" v="5220" actId="1076"/>
          <ac:spMkLst>
            <pc:docMk/>
            <pc:sldMk cId="1433843536" sldId="2103813224"/>
            <ac:spMk id="15" creationId="{2E5F7094-C46A-C503-426A-E3156C175EC1}"/>
          </ac:spMkLst>
        </pc:spChg>
        <pc:spChg chg="add mod">
          <ac:chgData name="Oleksii Oleksenko" userId="741c46e5-89b3-4b36-8583-21f57a622ef4" providerId="ADAL" clId="{6331E663-13B3-4744-833F-710F966167F5}" dt="2023-05-09T14:08:38.075" v="5220" actId="1076"/>
          <ac:spMkLst>
            <pc:docMk/>
            <pc:sldMk cId="1433843536" sldId="2103813224"/>
            <ac:spMk id="16" creationId="{5685BF44-0917-3919-7190-B91DE909A152}"/>
          </ac:spMkLst>
        </pc:spChg>
        <pc:spChg chg="add mod">
          <ac:chgData name="Oleksii Oleksenko" userId="741c46e5-89b3-4b36-8583-21f57a622ef4" providerId="ADAL" clId="{6331E663-13B3-4744-833F-710F966167F5}" dt="2023-05-09T14:08:38.075" v="5220" actId="1076"/>
          <ac:spMkLst>
            <pc:docMk/>
            <pc:sldMk cId="1433843536" sldId="2103813224"/>
            <ac:spMk id="17" creationId="{33AC2C1C-A305-56DD-3D5F-4A145D2843F2}"/>
          </ac:spMkLst>
        </pc:spChg>
        <pc:spChg chg="add mod">
          <ac:chgData name="Oleksii Oleksenko" userId="741c46e5-89b3-4b36-8583-21f57a622ef4" providerId="ADAL" clId="{6331E663-13B3-4744-833F-710F966167F5}" dt="2023-05-09T14:41:09.888" v="5234" actId="14100"/>
          <ac:spMkLst>
            <pc:docMk/>
            <pc:sldMk cId="1433843536" sldId="2103813224"/>
            <ac:spMk id="18" creationId="{B74CD2E1-4A09-447B-3CE5-431C63F4EE33}"/>
          </ac:spMkLst>
        </pc:spChg>
        <pc:spChg chg="add mod">
          <ac:chgData name="Oleksii Oleksenko" userId="741c46e5-89b3-4b36-8583-21f57a622ef4" providerId="ADAL" clId="{6331E663-13B3-4744-833F-710F966167F5}" dt="2023-05-09T14:43:29.146" v="5345" actId="1076"/>
          <ac:spMkLst>
            <pc:docMk/>
            <pc:sldMk cId="1433843536" sldId="2103813224"/>
            <ac:spMk id="19" creationId="{DA2CFDE6-960C-A786-98BA-E036A8404449}"/>
          </ac:spMkLst>
        </pc:spChg>
      </pc:sldChg>
      <pc:sldChg chg="addSp delSp modSp new del mod modClrScheme chgLayout">
        <pc:chgData name="Oleksii Oleksenko" userId="741c46e5-89b3-4b36-8583-21f57a622ef4" providerId="ADAL" clId="{6331E663-13B3-4744-833F-710F966167F5}" dt="2023-05-09T15:03:43.919" v="6220" actId="47"/>
        <pc:sldMkLst>
          <pc:docMk/>
          <pc:sldMk cId="4263074379" sldId="2103813225"/>
        </pc:sldMkLst>
        <pc:spChg chg="mod ord">
          <ac:chgData name="Oleksii Oleksenko" userId="741c46e5-89b3-4b36-8583-21f57a622ef4" providerId="ADAL" clId="{6331E663-13B3-4744-833F-710F966167F5}" dt="2023-05-09T14:46:14.141" v="5378" actId="700"/>
          <ac:spMkLst>
            <pc:docMk/>
            <pc:sldMk cId="4263074379" sldId="2103813225"/>
            <ac:spMk id="2" creationId="{D08D8013-1424-32BC-B6E1-B07C56FA9314}"/>
          </ac:spMkLst>
        </pc:spChg>
        <pc:spChg chg="del mod ord">
          <ac:chgData name="Oleksii Oleksenko" userId="741c46e5-89b3-4b36-8583-21f57a622ef4" providerId="ADAL" clId="{6331E663-13B3-4744-833F-710F966167F5}" dt="2023-05-09T14:46:14.141" v="5378" actId="700"/>
          <ac:spMkLst>
            <pc:docMk/>
            <pc:sldMk cId="4263074379" sldId="2103813225"/>
            <ac:spMk id="3" creationId="{BEC0B292-2867-7903-0E77-97E95D188BE6}"/>
          </ac:spMkLst>
        </pc:spChg>
        <pc:spChg chg="del">
          <ac:chgData name="Oleksii Oleksenko" userId="741c46e5-89b3-4b36-8583-21f57a622ef4" providerId="ADAL" clId="{6331E663-13B3-4744-833F-710F966167F5}" dt="2023-05-09T14:46:14.141" v="5378" actId="700"/>
          <ac:spMkLst>
            <pc:docMk/>
            <pc:sldMk cId="4263074379" sldId="2103813225"/>
            <ac:spMk id="4" creationId="{9E09367C-1B93-6166-2C44-7CD6A62FA0AA}"/>
          </ac:spMkLst>
        </pc:spChg>
        <pc:spChg chg="add mod ord">
          <ac:chgData name="Oleksii Oleksenko" userId="741c46e5-89b3-4b36-8583-21f57a622ef4" providerId="ADAL" clId="{6331E663-13B3-4744-833F-710F966167F5}" dt="2023-05-09T14:54:36.424" v="5739" actId="20577"/>
          <ac:spMkLst>
            <pc:docMk/>
            <pc:sldMk cId="4263074379" sldId="2103813225"/>
            <ac:spMk id="5" creationId="{166607B9-B4DF-5C49-75C3-36CE86EBF38A}"/>
          </ac:spMkLst>
        </pc:spChg>
      </pc:sldChg>
      <pc:sldChg chg="addSp delSp modSp add mod modAnim">
        <pc:chgData name="Oleksii Oleksenko" userId="741c46e5-89b3-4b36-8583-21f57a622ef4" providerId="ADAL" clId="{6331E663-13B3-4744-833F-710F966167F5}" dt="2023-05-18T10:58:47.591" v="7851"/>
        <pc:sldMkLst>
          <pc:docMk/>
          <pc:sldMk cId="4251003813" sldId="2103813226"/>
        </pc:sldMkLst>
        <pc:spChg chg="add mod">
          <ac:chgData name="Oleksii Oleksenko" userId="741c46e5-89b3-4b36-8583-21f57a622ef4" providerId="ADAL" clId="{6331E663-13B3-4744-833F-710F966167F5}" dt="2023-05-18T10:12:46.803" v="7818" actId="688"/>
          <ac:spMkLst>
            <pc:docMk/>
            <pc:sldMk cId="4251003813" sldId="2103813226"/>
            <ac:spMk id="3" creationId="{3631B5BC-6A7A-6D51-9174-3531A9B1E503}"/>
          </ac:spMkLst>
        </pc:spChg>
        <pc:spChg chg="add del mod">
          <ac:chgData name="Oleksii Oleksenko" userId="741c46e5-89b3-4b36-8583-21f57a622ef4" providerId="ADAL" clId="{6331E663-13B3-4744-833F-710F966167F5}" dt="2023-05-09T15:02:40.594" v="6169" actId="478"/>
          <ac:spMkLst>
            <pc:docMk/>
            <pc:sldMk cId="4251003813" sldId="2103813226"/>
            <ac:spMk id="3" creationId="{44C87496-9163-ACAE-DEF1-2D6419922277}"/>
          </ac:spMkLst>
        </pc:spChg>
        <pc:spChg chg="mod">
          <ac:chgData name="Oleksii Oleksenko" userId="741c46e5-89b3-4b36-8583-21f57a622ef4" providerId="ADAL" clId="{6331E663-13B3-4744-833F-710F966167F5}" dt="2023-05-09T15:05:34.514" v="6409" actId="1035"/>
          <ac:spMkLst>
            <pc:docMk/>
            <pc:sldMk cId="4251003813" sldId="2103813226"/>
            <ac:spMk id="4" creationId="{8530CECA-03AB-0AA8-7B77-0925D8E6C7AC}"/>
          </ac:spMkLst>
        </pc:spChg>
        <pc:spChg chg="mod">
          <ac:chgData name="Oleksii Oleksenko" userId="741c46e5-89b3-4b36-8583-21f57a622ef4" providerId="ADAL" clId="{6331E663-13B3-4744-833F-710F966167F5}" dt="2023-05-09T15:05:39.911" v="6410" actId="1076"/>
          <ac:spMkLst>
            <pc:docMk/>
            <pc:sldMk cId="4251003813" sldId="2103813226"/>
            <ac:spMk id="5" creationId="{10B6F57D-A2B4-1234-6BFC-8662484FD943}"/>
          </ac:spMkLst>
        </pc:spChg>
        <pc:spChg chg="add del mod">
          <ac:chgData name="Oleksii Oleksenko" userId="741c46e5-89b3-4b36-8583-21f57a622ef4" providerId="ADAL" clId="{6331E663-13B3-4744-833F-710F966167F5}" dt="2023-05-09T15:03:07.934" v="6210" actId="478"/>
          <ac:spMkLst>
            <pc:docMk/>
            <pc:sldMk cId="4251003813" sldId="2103813226"/>
            <ac:spMk id="10" creationId="{631EFE0E-0A9D-5A26-9B40-656537281A72}"/>
          </ac:spMkLst>
        </pc:spChg>
        <pc:spChg chg="add mod">
          <ac:chgData name="Oleksii Oleksenko" userId="741c46e5-89b3-4b36-8583-21f57a622ef4" providerId="ADAL" clId="{6331E663-13B3-4744-833F-710F966167F5}" dt="2023-05-09T15:05:59.910" v="6414" actId="1076"/>
          <ac:spMkLst>
            <pc:docMk/>
            <pc:sldMk cId="4251003813" sldId="2103813226"/>
            <ac:spMk id="11" creationId="{CA22BBA4-2719-3BBA-010B-7CBC4AD365A1}"/>
          </ac:spMkLst>
        </pc:spChg>
        <pc:spChg chg="add mod">
          <ac:chgData name="Oleksii Oleksenko" userId="741c46e5-89b3-4b36-8583-21f57a622ef4" providerId="ADAL" clId="{6331E663-13B3-4744-833F-710F966167F5}" dt="2023-05-09T15:06:16.175" v="6418" actId="1076"/>
          <ac:spMkLst>
            <pc:docMk/>
            <pc:sldMk cId="4251003813" sldId="2103813226"/>
            <ac:spMk id="12" creationId="{538DDBB8-0BDD-4A17-C8C8-87426C7D802B}"/>
          </ac:spMkLst>
        </pc:spChg>
        <pc:spChg chg="add mod">
          <ac:chgData name="Oleksii Oleksenko" userId="741c46e5-89b3-4b36-8583-21f57a622ef4" providerId="ADAL" clId="{6331E663-13B3-4744-833F-710F966167F5}" dt="2023-05-09T15:04:38.284" v="6319" actId="1076"/>
          <ac:spMkLst>
            <pc:docMk/>
            <pc:sldMk cId="4251003813" sldId="2103813226"/>
            <ac:spMk id="15" creationId="{3EC5FAD5-52B2-2BB1-5AA3-F5A67FCF813E}"/>
          </ac:spMkLst>
        </pc:spChg>
        <pc:picChg chg="del">
          <ac:chgData name="Oleksii Oleksenko" userId="741c46e5-89b3-4b36-8583-21f57a622ef4" providerId="ADAL" clId="{6331E663-13B3-4744-833F-710F966167F5}" dt="2023-05-09T14:55:25.020" v="5776" actId="478"/>
          <ac:picMkLst>
            <pc:docMk/>
            <pc:sldMk cId="4251003813" sldId="2103813226"/>
            <ac:picMk id="6" creationId="{57FF9550-CCB1-B856-88A4-160CDF7C3A71}"/>
          </ac:picMkLst>
        </pc:picChg>
        <pc:picChg chg="del">
          <ac:chgData name="Oleksii Oleksenko" userId="741c46e5-89b3-4b36-8583-21f57a622ef4" providerId="ADAL" clId="{6331E663-13B3-4744-833F-710F966167F5}" dt="2023-05-09T14:59:25.024" v="5961" actId="478"/>
          <ac:picMkLst>
            <pc:docMk/>
            <pc:sldMk cId="4251003813" sldId="2103813226"/>
            <ac:picMk id="7" creationId="{71ACB52D-5CCC-9A96-E688-3E3BDFB9BE36}"/>
          </ac:picMkLst>
        </pc:picChg>
        <pc:cxnChg chg="mod">
          <ac:chgData name="Oleksii Oleksenko" userId="741c46e5-89b3-4b36-8583-21f57a622ef4" providerId="ADAL" clId="{6331E663-13B3-4744-833F-710F966167F5}" dt="2023-05-09T15:06:08.585" v="6415" actId="14100"/>
          <ac:cxnSpMkLst>
            <pc:docMk/>
            <pc:sldMk cId="4251003813" sldId="2103813226"/>
            <ac:cxnSpMk id="9" creationId="{D587AD49-026D-6E68-9BB8-140F9C73DA49}"/>
          </ac:cxnSpMkLst>
        </pc:cxnChg>
      </pc:sldChg>
      <pc:sldChg chg="addSp delSp new mod">
        <pc:chgData name="Oleksii Oleksenko" userId="741c46e5-89b3-4b36-8583-21f57a622ef4" providerId="ADAL" clId="{6331E663-13B3-4744-833F-710F966167F5}" dt="2023-05-09T15:15:45.048" v="6861" actId="22"/>
        <pc:sldMkLst>
          <pc:docMk/>
          <pc:sldMk cId="735002679" sldId="2103813227"/>
        </pc:sldMkLst>
        <pc:spChg chg="del">
          <ac:chgData name="Oleksii Oleksenko" userId="741c46e5-89b3-4b36-8583-21f57a622ef4" providerId="ADAL" clId="{6331E663-13B3-4744-833F-710F966167F5}" dt="2023-05-09T15:15:24.573" v="6857" actId="478"/>
          <ac:spMkLst>
            <pc:docMk/>
            <pc:sldMk cId="735002679" sldId="2103813227"/>
            <ac:spMk id="2" creationId="{67067508-88F8-3CDD-4014-38744FBE0453}"/>
          </ac:spMkLst>
        </pc:spChg>
        <pc:spChg chg="del">
          <ac:chgData name="Oleksii Oleksenko" userId="741c46e5-89b3-4b36-8583-21f57a622ef4" providerId="ADAL" clId="{6331E663-13B3-4744-833F-710F966167F5}" dt="2023-05-09T15:15:42.434" v="6858" actId="478"/>
          <ac:spMkLst>
            <pc:docMk/>
            <pc:sldMk cId="735002679" sldId="2103813227"/>
            <ac:spMk id="3" creationId="{FA910BBF-B9E0-55E4-D117-99F43EDF74DF}"/>
          </ac:spMkLst>
        </pc:spChg>
        <pc:picChg chg="add del">
          <ac:chgData name="Oleksii Oleksenko" userId="741c46e5-89b3-4b36-8583-21f57a622ef4" providerId="ADAL" clId="{6331E663-13B3-4744-833F-710F966167F5}" dt="2023-05-09T15:15:44.748" v="6860" actId="478"/>
          <ac:picMkLst>
            <pc:docMk/>
            <pc:sldMk cId="735002679" sldId="2103813227"/>
            <ac:picMk id="5" creationId="{491232A9-B81D-9AD7-5759-B8E3201F9451}"/>
          </ac:picMkLst>
        </pc:picChg>
        <pc:picChg chg="add">
          <ac:chgData name="Oleksii Oleksenko" userId="741c46e5-89b3-4b36-8583-21f57a622ef4" providerId="ADAL" clId="{6331E663-13B3-4744-833F-710F966167F5}" dt="2023-05-09T15:15:45.048" v="6861" actId="22"/>
          <ac:picMkLst>
            <pc:docMk/>
            <pc:sldMk cId="735002679" sldId="2103813227"/>
            <ac:picMk id="7" creationId="{2723B094-B16F-FB13-1787-D77061F53268}"/>
          </ac:picMkLst>
        </pc:picChg>
      </pc:sldChg>
      <pc:sldChg chg="addSp delSp new mod">
        <pc:chgData name="Oleksii Oleksenko" userId="741c46e5-89b3-4b36-8583-21f57a622ef4" providerId="ADAL" clId="{6331E663-13B3-4744-833F-710F966167F5}" dt="2023-05-09T15:16:14.778" v="6867" actId="22"/>
        <pc:sldMkLst>
          <pc:docMk/>
          <pc:sldMk cId="3914382088" sldId="2103813228"/>
        </pc:sldMkLst>
        <pc:spChg chg="del">
          <ac:chgData name="Oleksii Oleksenko" userId="741c46e5-89b3-4b36-8583-21f57a622ef4" providerId="ADAL" clId="{6331E663-13B3-4744-833F-710F966167F5}" dt="2023-05-09T15:16:10.098" v="6863" actId="478"/>
          <ac:spMkLst>
            <pc:docMk/>
            <pc:sldMk cId="3914382088" sldId="2103813228"/>
            <ac:spMk id="2" creationId="{7EBA6AB8-379C-DCCD-8CE5-6881E753F784}"/>
          </ac:spMkLst>
        </pc:spChg>
        <pc:spChg chg="del">
          <ac:chgData name="Oleksii Oleksenko" userId="741c46e5-89b3-4b36-8583-21f57a622ef4" providerId="ADAL" clId="{6331E663-13B3-4744-833F-710F966167F5}" dt="2023-05-09T15:16:12.484" v="6864" actId="478"/>
          <ac:spMkLst>
            <pc:docMk/>
            <pc:sldMk cId="3914382088" sldId="2103813228"/>
            <ac:spMk id="3" creationId="{A9D53C80-4CEA-20E5-3DBF-014B3688C328}"/>
          </ac:spMkLst>
        </pc:spChg>
        <pc:picChg chg="add del">
          <ac:chgData name="Oleksii Oleksenko" userId="741c46e5-89b3-4b36-8583-21f57a622ef4" providerId="ADAL" clId="{6331E663-13B3-4744-833F-710F966167F5}" dt="2023-05-09T15:16:14.541" v="6866" actId="478"/>
          <ac:picMkLst>
            <pc:docMk/>
            <pc:sldMk cId="3914382088" sldId="2103813228"/>
            <ac:picMk id="5" creationId="{4FA96039-D160-11F6-0155-40B30EB2D86A}"/>
          </ac:picMkLst>
        </pc:picChg>
        <pc:picChg chg="add">
          <ac:chgData name="Oleksii Oleksenko" userId="741c46e5-89b3-4b36-8583-21f57a622ef4" providerId="ADAL" clId="{6331E663-13B3-4744-833F-710F966167F5}" dt="2023-05-09T15:16:14.778" v="6867" actId="22"/>
          <ac:picMkLst>
            <pc:docMk/>
            <pc:sldMk cId="3914382088" sldId="2103813228"/>
            <ac:picMk id="7" creationId="{60E4F056-DD43-71E7-D6F8-E84D4B9829EC}"/>
          </ac:picMkLst>
        </pc:picChg>
      </pc:sldChg>
      <pc:sldChg chg="addSp delSp new mod">
        <pc:chgData name="Oleksii Oleksenko" userId="741c46e5-89b3-4b36-8583-21f57a622ef4" providerId="ADAL" clId="{6331E663-13B3-4744-833F-710F966167F5}" dt="2023-05-09T15:16:52.759" v="6871" actId="22"/>
        <pc:sldMkLst>
          <pc:docMk/>
          <pc:sldMk cId="3764335054" sldId="2103813229"/>
        </pc:sldMkLst>
        <pc:spChg chg="del">
          <ac:chgData name="Oleksii Oleksenko" userId="741c46e5-89b3-4b36-8583-21f57a622ef4" providerId="ADAL" clId="{6331E663-13B3-4744-833F-710F966167F5}" dt="2023-05-09T15:16:38.538" v="6869" actId="478"/>
          <ac:spMkLst>
            <pc:docMk/>
            <pc:sldMk cId="3764335054" sldId="2103813229"/>
            <ac:spMk id="2" creationId="{937F96F9-9442-589D-6E77-334435281B05}"/>
          </ac:spMkLst>
        </pc:spChg>
        <pc:spChg chg="del">
          <ac:chgData name="Oleksii Oleksenko" userId="741c46e5-89b3-4b36-8583-21f57a622ef4" providerId="ADAL" clId="{6331E663-13B3-4744-833F-710F966167F5}" dt="2023-05-09T15:16:40.450" v="6870" actId="478"/>
          <ac:spMkLst>
            <pc:docMk/>
            <pc:sldMk cId="3764335054" sldId="2103813229"/>
            <ac:spMk id="3" creationId="{3AB0B259-4DC8-7E12-C740-2F8ABB34502F}"/>
          </ac:spMkLst>
        </pc:spChg>
        <pc:picChg chg="add">
          <ac:chgData name="Oleksii Oleksenko" userId="741c46e5-89b3-4b36-8583-21f57a622ef4" providerId="ADAL" clId="{6331E663-13B3-4744-833F-710F966167F5}" dt="2023-05-09T15:16:52.759" v="6871" actId="22"/>
          <ac:picMkLst>
            <pc:docMk/>
            <pc:sldMk cId="3764335054" sldId="2103813229"/>
            <ac:picMk id="5" creationId="{46680C8A-7B5C-E944-92A5-CAAE5D9EBCBC}"/>
          </ac:picMkLst>
        </pc:picChg>
      </pc:sldChg>
      <pc:sldChg chg="addSp delSp modSp new mod">
        <pc:chgData name="Oleksii Oleksenko" userId="741c46e5-89b3-4b36-8583-21f57a622ef4" providerId="ADAL" clId="{6331E663-13B3-4744-833F-710F966167F5}" dt="2023-05-09T15:18:46.494" v="6881" actId="1076"/>
        <pc:sldMkLst>
          <pc:docMk/>
          <pc:sldMk cId="785118778" sldId="2103813230"/>
        </pc:sldMkLst>
        <pc:spChg chg="del">
          <ac:chgData name="Oleksii Oleksenko" userId="741c46e5-89b3-4b36-8583-21f57a622ef4" providerId="ADAL" clId="{6331E663-13B3-4744-833F-710F966167F5}" dt="2023-05-09T15:18:14.010" v="6873" actId="478"/>
          <ac:spMkLst>
            <pc:docMk/>
            <pc:sldMk cId="785118778" sldId="2103813230"/>
            <ac:spMk id="2" creationId="{27A295F3-E356-5D3C-58BE-FBCD00CEFB34}"/>
          </ac:spMkLst>
        </pc:spChg>
        <pc:spChg chg="del">
          <ac:chgData name="Oleksii Oleksenko" userId="741c46e5-89b3-4b36-8583-21f57a622ef4" providerId="ADAL" clId="{6331E663-13B3-4744-833F-710F966167F5}" dt="2023-05-09T15:18:14.010" v="6873" actId="478"/>
          <ac:spMkLst>
            <pc:docMk/>
            <pc:sldMk cId="785118778" sldId="2103813230"/>
            <ac:spMk id="3" creationId="{E851E24E-33A2-7B72-34C7-B5A1770082BE}"/>
          </ac:spMkLst>
        </pc:spChg>
        <pc:picChg chg="add del">
          <ac:chgData name="Oleksii Oleksenko" userId="741c46e5-89b3-4b36-8583-21f57a622ef4" providerId="ADAL" clId="{6331E663-13B3-4744-833F-710F966167F5}" dt="2023-05-09T15:18:30.880" v="6875" actId="478"/>
          <ac:picMkLst>
            <pc:docMk/>
            <pc:sldMk cId="785118778" sldId="2103813230"/>
            <ac:picMk id="5" creationId="{4459250E-F7F7-8E20-12CF-8B4E63B1D6E6}"/>
          </ac:picMkLst>
        </pc:picChg>
        <pc:picChg chg="add mod">
          <ac:chgData name="Oleksii Oleksenko" userId="741c46e5-89b3-4b36-8583-21f57a622ef4" providerId="ADAL" clId="{6331E663-13B3-4744-833F-710F966167F5}" dt="2023-05-09T15:18:32.930" v="6877" actId="1076"/>
          <ac:picMkLst>
            <pc:docMk/>
            <pc:sldMk cId="785118778" sldId="2103813230"/>
            <ac:picMk id="7" creationId="{8EAEC8CD-9206-727E-F827-D7AB90C0360D}"/>
          </ac:picMkLst>
        </pc:picChg>
        <pc:picChg chg="add del">
          <ac:chgData name="Oleksii Oleksenko" userId="741c46e5-89b3-4b36-8583-21f57a622ef4" providerId="ADAL" clId="{6331E663-13B3-4744-833F-710F966167F5}" dt="2023-05-09T15:18:43.690" v="6879" actId="478"/>
          <ac:picMkLst>
            <pc:docMk/>
            <pc:sldMk cId="785118778" sldId="2103813230"/>
            <ac:picMk id="9" creationId="{17B9F6B9-FAC3-A2C4-6237-B43D9A9C8A4A}"/>
          </ac:picMkLst>
        </pc:picChg>
        <pc:picChg chg="add mod">
          <ac:chgData name="Oleksii Oleksenko" userId="741c46e5-89b3-4b36-8583-21f57a622ef4" providerId="ADAL" clId="{6331E663-13B3-4744-833F-710F966167F5}" dt="2023-05-09T15:18:46.494" v="6881" actId="1076"/>
          <ac:picMkLst>
            <pc:docMk/>
            <pc:sldMk cId="785118778" sldId="2103813230"/>
            <ac:picMk id="11" creationId="{F0B24B3B-7DA1-7954-3E71-4EF2BCFC18E6}"/>
          </ac:picMkLst>
        </pc:picChg>
      </pc:sldChg>
      <pc:sldChg chg="add">
        <pc:chgData name="Oleksii Oleksenko" userId="741c46e5-89b3-4b36-8583-21f57a622ef4" providerId="ADAL" clId="{6331E663-13B3-4744-833F-710F966167F5}" dt="2023-05-18T10:48:10.056" v="7849"/>
        <pc:sldMkLst>
          <pc:docMk/>
          <pc:sldMk cId="49983696" sldId="2103813231"/>
        </pc:sldMkLst>
      </pc:sldChg>
    </pc:docChg>
  </pc:docChgLst>
</pc:chgInfo>
</file>

<file path=ppt/comments/modernComment_160_3E22A280.xml><?xml version="1.0" encoding="utf-8"?>
<p188:cmLst xmlns:a="http://schemas.openxmlformats.org/drawingml/2006/main" xmlns:r="http://schemas.openxmlformats.org/officeDocument/2006/relationships" xmlns:p188="http://schemas.microsoft.com/office/powerpoint/2018/8/main">
  <p188:cm id="{1102695F-EC76-48CC-A10B-00E1A5C02BAB}" authorId="{288A8288-0598-17B2-308B-51E862784DA5}" status="resolved" created="2023-05-09T15:01:02.085" complete="100000">
    <ac:txMkLst xmlns:ac="http://schemas.microsoft.com/office/drawing/2013/main/command">
      <pc:docMk xmlns:pc="http://schemas.microsoft.com/office/powerpoint/2013/main/command"/>
      <pc:sldMk xmlns:pc="http://schemas.microsoft.com/office/powerpoint/2013/main/command" cId="1042457216" sldId="352"/>
      <ac:spMk id="17" creationId="{05196BDE-75F8-42BE-8190-B6E04161B407}"/>
      <ac:txMk cp="0" len="26">
        <ac:context len="65" hash="4134787081"/>
      </ac:txMk>
    </ac:txMkLst>
    <p188:pos x="9004852" y="829506"/>
    <p188:replyLst>
      <p188:reply id="{9BE3524D-206B-4CDA-9140-CFDA2790A01B}" authorId="{288A8288-0598-17B2-308B-51E862784DA5}" created="2023-05-09T15:01:38.002">
        <p188:txBody>
          <a:bodyPr/>
          <a:lstStyle/>
          <a:p>
            <a:r>
              <a:rPr lang="en-GB"/>
              <a:t>Maybe even put only your address, as you're the corresponding author.</a:t>
            </a:r>
          </a:p>
        </p188:txBody>
      </p188:reply>
    </p188:replyLst>
    <p188:txBody>
      <a:bodyPr/>
      <a:lstStyle/>
      <a:p>
        <a:r>
          <a:rPr lang="en-GB"/>
          <a:t>You should go first.</a:t>
        </a:r>
      </a:p>
    </p188:txBody>
  </p188:cm>
</p188:cmLst>
</file>

<file path=ppt/comments/modernComment_7D65A44D_A0797B74.xml><?xml version="1.0" encoding="utf-8"?>
<p188:cmLst xmlns:a="http://schemas.openxmlformats.org/drawingml/2006/main" xmlns:r="http://schemas.openxmlformats.org/officeDocument/2006/relationships" xmlns:p188="http://schemas.microsoft.com/office/powerpoint/2018/8/main">
  <p188:cm id="{2D594FD4-6F20-4418-959A-C3777485991F}" authorId="{288A8288-0598-17B2-308B-51E862784DA5}" status="resolved" created="2023-05-09T14:52:58.140" complete="100000">
    <ac:txMkLst xmlns:ac="http://schemas.microsoft.com/office/drawing/2013/main/command">
      <pc:docMk xmlns:pc="http://schemas.microsoft.com/office/powerpoint/2013/main/command"/>
      <pc:sldMk xmlns:pc="http://schemas.microsoft.com/office/powerpoint/2013/main/command" cId="2692316020" sldId="2103813197"/>
      <ac:spMk id="14" creationId="{9DDEDC35-9CAB-464C-4351-AB61A9D3BD88}"/>
      <ac:txMk cp="0">
        <ac:context len="96" hash="3555911174"/>
      </ac:txMk>
    </ac:txMkLst>
    <p188:replyLst>
      <p188:reply id="{770EBD6C-C3C1-413F-B47A-E441546047E2}" authorId="{5DCDCC57-A6CD-7749-5865-2153479D2F00}" created="2023-05-09T15:10:40.796">
        <p188:txBody>
          <a:bodyPr/>
          <a:lstStyle/>
          <a:p>
            <a:r>
              <a:rPr lang="en-GB"/>
              <a:t>how about now?</a:t>
            </a:r>
          </a:p>
        </p188:txBody>
      </p188:reply>
      <p188:reply id="{F756814C-A4EC-469F-9D8A-6130B7C54C9D}" authorId="{288A8288-0598-17B2-308B-51E862784DA5}" created="2023-05-09T15:57:05.955">
        <p188:txBody>
          <a:bodyPr/>
          <a:lstStyle/>
          <a:p>
            <a:r>
              <a:rPr lang="en-GB"/>
              <a:t>Better. But IMO the note is not necessary. The title says "example", and you can say stuff that's not written.</a:t>
            </a:r>
          </a:p>
        </p188:txBody>
      </p188:reply>
      <p188:reply id="{AC0509FD-6D31-4E58-B99F-B85151597FE7}" authorId="{5DCDCC57-A6CD-7749-5865-2153479D2F00}" created="2023-05-09T16:00:26.113">
        <p188:txBody>
          <a:bodyPr/>
          <a:lstStyle/>
          <a:p>
            <a:r>
              <a:rPr lang="en-GB"/>
              <a:t>fair enough, I can just mention it in text</a:t>
            </a:r>
          </a:p>
        </p188:txBody>
      </p188:reply>
    </p188:replyLst>
    <p188:txBody>
      <a:bodyPr/>
      <a:lstStyle/>
      <a:p>
        <a:r>
          <a:rPr lang="en-GB"/>
          <a:t>You have "Goal" on the previous slide. It's an important keyword, I'd use it only once.</a:t>
        </a:r>
      </a:p>
    </p188:txBody>
  </p188:cm>
</p188:cmLst>
</file>

<file path=ppt/comments/modernComment_7D65A459_B9020AF0.xml><?xml version="1.0" encoding="utf-8"?>
<p188:cmLst xmlns:a="http://schemas.openxmlformats.org/drawingml/2006/main" xmlns:r="http://schemas.openxmlformats.org/officeDocument/2006/relationships" xmlns:p188="http://schemas.microsoft.com/office/powerpoint/2018/8/main">
  <p188:cm id="{F78F3117-2190-4FF3-8E06-E97C8DCBD0FD}" authorId="{288A8288-0598-17B2-308B-51E862784DA5}" status="resolved" created="2023-05-09T14:55:26.328" complete="100000">
    <ac:txMkLst xmlns:ac="http://schemas.microsoft.com/office/drawing/2013/main/command">
      <pc:docMk xmlns:pc="http://schemas.microsoft.com/office/powerpoint/2013/main/command"/>
      <pc:sldMk xmlns:pc="http://schemas.microsoft.com/office/powerpoint/2013/main/command" cId="3103918832" sldId="2103813209"/>
      <ac:spMk id="13" creationId="{26B4808A-736D-34EC-82E8-9AFE36B6FE87}"/>
      <ac:txMk cp="25">
        <ac:context len="40" hash="1099243188"/>
      </ac:txMk>
    </ac:txMkLst>
    <p188:pos x="4455077" y="1130816"/>
    <p188:replyLst>
      <p188:reply id="{9BCCE725-15C9-4CC6-95D7-0336FE539303}" authorId="{5DCDCC57-A6CD-7749-5865-2153479D2F00}" created="2023-05-09T15:11:46.323">
        <p188:txBody>
          <a:bodyPr/>
          <a:lstStyle/>
          <a:p>
            <a:r>
              <a:rPr lang="en-GB"/>
              <a:t>probably not. I was thinking of "easy to accidentally miss a vulnerability"</a:t>
            </a:r>
          </a:p>
        </p188:txBody>
      </p188:reply>
      <p188:reply id="{287262EF-684F-4303-AD3D-6F5761864C78}" authorId="{5DCDCC57-A6CD-7749-5865-2153479D2F00}" created="2023-05-09T15:44:24.475">
        <p188:txBody>
          <a:bodyPr/>
          <a:lstStyle/>
          <a:p>
            <a:r>
              <a:rPr lang="en-GB"/>
              <a:t>now?</a:t>
            </a:r>
          </a:p>
        </p188:txBody>
      </p188:reply>
      <p188:reply id="{1C3A024E-D66A-4384-BB51-351BD2566F09}" authorId="{288A8288-0598-17B2-308B-51E862784DA5}" created="2023-05-09T15:56:19.301">
        <p188:txBody>
          <a:bodyPr/>
          <a:lstStyle/>
          <a:p>
            <a:r>
              <a:rPr lang="en-GB"/>
              <a:t>Better! Maybe "slow and ad-hoc"? To avoid the excessive negation? (You can still say what's written.)</a:t>
            </a:r>
          </a:p>
        </p188:txBody>
      </p188:reply>
    </p188:replyLst>
    <p188:txBody>
      <a:bodyPr/>
      <a:lstStyle/>
      <a:p>
        <a:r>
          <a:rPr lang="en-GB"/>
          <a:t>What do you mean by "error" here? Is this the right term?</a:t>
        </a:r>
      </a:p>
    </p188:txBody>
  </p188:cm>
</p188:cmLst>
</file>

<file path=ppt/comments/modernComment_7D65A466_6CDD4F3E.xml><?xml version="1.0" encoding="utf-8"?>
<p188:cmLst xmlns:a="http://schemas.openxmlformats.org/drawingml/2006/main" xmlns:r="http://schemas.openxmlformats.org/officeDocument/2006/relationships" xmlns:p188="http://schemas.microsoft.com/office/powerpoint/2018/8/main">
  <p188:cm id="{2FECBBC2-840E-4B3D-8336-0F279AC2FDE7}" authorId="{288A8288-0598-17B2-308B-51E862784DA5}" status="resolved" created="2023-05-09T15:03:55.964" complete="100000">
    <ac:txMkLst xmlns:ac="http://schemas.microsoft.com/office/drawing/2013/main/command">
      <pc:docMk xmlns:pc="http://schemas.microsoft.com/office/powerpoint/2013/main/command"/>
      <pc:sldMk xmlns:pc="http://schemas.microsoft.com/office/powerpoint/2013/main/command" cId="1826443070" sldId="2103813222"/>
      <ac:spMk id="2" creationId="{56359EB2-02B7-09A2-AB44-75D525A67B6E}"/>
      <ac:txMk cp="5" len="5">
        <ac:context len="11" hash="2958173021"/>
      </ac:txMk>
    </ac:txMkLst>
    <p188:pos x="4838815" y="329503"/>
    <p188:txBody>
      <a:bodyPr/>
      <a:lstStyle/>
      <a:p>
        <a:r>
          <a:rPr lang="en-GB"/>
          <a:t>Nice!</a:t>
        </a:r>
      </a:p>
    </p188:txBody>
    <p188:extLst>
      <p:ext xmlns:p="http://schemas.openxmlformats.org/presentationml/2006/main" uri="{57CB4572-C831-44C2-8A1C-0ADB6CCDFE69}">
        <p223:reactions xmlns:p223="http://schemas.microsoft.com/office/powerpoint/2022/03/main">
          <p223:rxn type="👍">
            <p223:instance time="2023-05-09T15:11:59.077" authorId="{5DCDCC57-A6CD-7749-5865-2153479D2F00}"/>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955DA-7B4A-4306-839B-813F1B5315CC}" type="datetimeFigureOut">
              <a:rPr lang="en-GB" smtClean="0"/>
              <a:t>11/06/2023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BD6A6-4451-4EA4-9782-D41AB5C8B6E4}" type="slidenum">
              <a:rPr lang="en-GB" smtClean="0"/>
              <a:t>‹#›</a:t>
            </a:fld>
            <a:endParaRPr lang="en-GB"/>
          </a:p>
        </p:txBody>
      </p:sp>
    </p:spTree>
    <p:extLst>
      <p:ext uri="{BB962C8B-B14F-4D97-AF65-F5344CB8AC3E}">
        <p14:creationId xmlns:p14="http://schemas.microsoft.com/office/powerpoint/2010/main" val="68493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Hi. Thanks for the introduction</a:t>
            </a:r>
          </a:p>
          <a:p>
            <a:pPr marL="285750" lvl="0"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I’m …</a:t>
            </a:r>
          </a:p>
          <a:p>
            <a:pPr marL="285750" lvl="0"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And today I’m presenting our paper titled “Hide and Seek with Spectres”</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1</a:t>
            </a:fld>
            <a:endParaRPr lang="en-GB"/>
          </a:p>
        </p:txBody>
      </p:sp>
    </p:spTree>
    <p:extLst>
      <p:ext uri="{BB962C8B-B14F-4D97-AF65-F5344CB8AC3E}">
        <p14:creationId xmlns:p14="http://schemas.microsoft.com/office/powerpoint/2010/main" val="79976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Courier New" panose="02070309020205020404" pitchFamily="49" charset="0"/>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Finally, when we have a useful test case, we try to improve it</a:t>
            </a:r>
          </a:p>
          <a:p>
            <a:pPr marL="171450" lvl="0" indent="-171450">
              <a:lnSpc>
                <a:spcPct val="107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Here I need to explain a bit of background: Our test cases constitute of a program and a sequence of inputs to it. This program is checked for non-interference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w.r.t.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the model of known leaks. To do it, each input has to be paired with another input that produces the same trace according to the model. Now the chances of producing such inputs randomly are slim, which makes most of the randomly-generated inputs useless.</a:t>
            </a:r>
          </a:p>
          <a:p>
            <a:pPr marL="171450" lvl="0" indent="-171450">
              <a:lnSpc>
                <a:spcPct val="107000"/>
              </a:lnSpc>
              <a:spcAft>
                <a:spcPts val="800"/>
              </a:spcAft>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We fix it by creating such input pairs intentionally: We run the test case on the model, collect the inverse taints of the input, and we create more inputs based on the taints.</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10</a:t>
            </a:fld>
            <a:endParaRPr lang="en-GB"/>
          </a:p>
        </p:txBody>
      </p:sp>
    </p:spTree>
    <p:extLst>
      <p:ext uri="{BB962C8B-B14F-4D97-AF65-F5344CB8AC3E}">
        <p14:creationId xmlns:p14="http://schemas.microsoft.com/office/powerpoint/2010/main" val="39804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only after all these stages, the test case is sent to the CPU and to the model for complete testing</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11</a:t>
            </a:fld>
            <a:endParaRPr lang="en-GB"/>
          </a:p>
        </p:txBody>
      </p:sp>
    </p:spTree>
    <p:extLst>
      <p:ext uri="{BB962C8B-B14F-4D97-AF65-F5344CB8AC3E}">
        <p14:creationId xmlns:p14="http://schemas.microsoft.com/office/powerpoint/2010/main" val="3103963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Now let’s see what see ideas give us</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We evaluate the effectiveness of our optimizations by how long it takes to detect different leaks.</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Here, the Y axis shows the average detection time in a logarithmic scale</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X axis is different types of leaks</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First we tried reproducing known leaks, as a baseline. Here, the left-most bar is without optimizations, and each bar one the right is one more optimization.</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As you can see, the difference is very significant. We were able to detect all of these leaks within several hours when optimizations are enabled, while random testing did not detect them at all during our experiment – we had a timeout of 24 hours</a:t>
            </a: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Moreover, while doing our experiments we discovered two more leaks. It took mere hours to detect both of them with our optimizations.</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12</a:t>
            </a:fld>
            <a:endParaRPr lang="en-GB"/>
          </a:p>
        </p:txBody>
      </p:sp>
    </p:spTree>
    <p:extLst>
      <p:ext uri="{BB962C8B-B14F-4D97-AF65-F5344CB8AC3E}">
        <p14:creationId xmlns:p14="http://schemas.microsoft.com/office/powerpoint/2010/main" val="408443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13</a:t>
            </a:fld>
            <a:endParaRPr lang="en-GB"/>
          </a:p>
        </p:txBody>
      </p:sp>
    </p:spTree>
    <p:extLst>
      <p:ext uri="{BB962C8B-B14F-4D97-AF65-F5344CB8AC3E}">
        <p14:creationId xmlns:p14="http://schemas.microsoft.com/office/powerpoint/2010/main" val="1364806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These new findings are caused by speculation on division and on string operations.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found that 64-bit division speculatively assumes the upper bits of its operand to be zero,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 and we found that string operands continue speculatively beyond the bounds of the intended strings.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Found in …</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14</a:t>
            </a:fld>
            <a:endParaRPr lang="en-GB"/>
          </a:p>
        </p:txBody>
      </p:sp>
    </p:spTree>
    <p:extLst>
      <p:ext uri="{BB962C8B-B14F-4D97-AF65-F5344CB8AC3E}">
        <p14:creationId xmlns:p14="http://schemas.microsoft.com/office/powerpoint/2010/main" val="125528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Ok, so these are the results, but these plots do not give you an intuition of just how significant the speedup is. So I want to show you a demo</a:t>
            </a: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Here, we will be testing …</a:t>
            </a:r>
          </a:p>
        </p:txBody>
      </p:sp>
      <p:sp>
        <p:nvSpPr>
          <p:cNvPr id="4" name="Slide Number Placeholder 3"/>
          <p:cNvSpPr>
            <a:spLocks noGrp="1"/>
          </p:cNvSpPr>
          <p:nvPr>
            <p:ph type="sldNum" sz="quarter" idx="5"/>
          </p:nvPr>
        </p:nvSpPr>
        <p:spPr/>
        <p:txBody>
          <a:bodyPr/>
          <a:lstStyle/>
          <a:p>
            <a:fld id="{ECCBD6A6-4451-4EA4-9782-D41AB5C8B6E4}" type="slidenum">
              <a:rPr lang="en-GB" smtClean="0"/>
              <a:t>15</a:t>
            </a:fld>
            <a:endParaRPr lang="en-GB"/>
          </a:p>
        </p:txBody>
      </p:sp>
    </p:spTree>
    <p:extLst>
      <p:ext uri="{BB962C8B-B14F-4D97-AF65-F5344CB8AC3E}">
        <p14:creationId xmlns:p14="http://schemas.microsoft.com/office/powerpoint/2010/main" val="3865398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that’s it from me. If you’re interested in trying this tool our, this is an open-source project, and it is actively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maintainted</a:t>
            </a:r>
            <a:r>
              <a:rPr lang="en-GB" sz="1800" dirty="0">
                <a:effectLst/>
                <a:latin typeface="Calibri" panose="020F0502020204030204" pitchFamily="34" charset="0"/>
                <a:ea typeface="Calibri" panose="020F0502020204030204" pitchFamily="34" charset="0"/>
                <a:cs typeface="Times New Roman" panose="02020603050405020304" pitchFamily="18" charset="0"/>
              </a:rPr>
              <a:t>. So if you want to give it a try – go ahead, you can find it 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github</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have a webpage with some documentation, and if you have any questions – feel free to reach out.</a:t>
            </a: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Finally, I’m around on the conference today and tomorrow, so if you want an extended demo, a quick tutorial, or just want to chat about this topic – find me.</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16</a:t>
            </a:fld>
            <a:endParaRPr lang="en-GB"/>
          </a:p>
        </p:txBody>
      </p:sp>
    </p:spTree>
    <p:extLst>
      <p:ext uri="{BB962C8B-B14F-4D97-AF65-F5344CB8AC3E}">
        <p14:creationId xmlns:p14="http://schemas.microsoft.com/office/powerpoint/2010/main" val="364928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Courier New" panose="02070309020205020404" pitchFamily="49" charset="0"/>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My talk today is about </a:t>
            </a:r>
            <a:r>
              <a:rPr lang="en-GB" sz="1100">
                <a:effectLst/>
                <a:latin typeface="Calibri" panose="020F0502020204030204" pitchFamily="34" charset="0"/>
                <a:ea typeface="Calibri" panose="020F0502020204030204" pitchFamily="34" charset="0"/>
                <a:cs typeface="Times New Roman" panose="02020603050405020304" pitchFamily="18" charset="0"/>
              </a:rPr>
              <a:t>testing black-box CPUs</a:t>
            </a:r>
          </a:p>
          <a:p>
            <a:pPr marL="285750" lvl="0"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goal</a:t>
            </a:r>
            <a:r>
              <a:rPr lang="en-GB" sz="1100" dirty="0">
                <a:effectLst/>
                <a:latin typeface="Calibri" panose="020F0502020204030204" pitchFamily="34" charset="0"/>
                <a:ea typeface="Calibri" panose="020F0502020204030204" pitchFamily="34" charset="0"/>
                <a:cs typeface="Times New Roman" panose="02020603050405020304" pitchFamily="18" charset="0"/>
              </a:rPr>
              <a:t> of our testing would be to find information leaks that are caused by speculative execution and that we do not yet know about</a:t>
            </a:r>
          </a:p>
          <a:p>
            <a:pPr marL="285750" lvl="0"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Now technically speaking, there are already tools could achieve this goal, but the problem is that they are quite inefficient</a:t>
            </a:r>
          </a:p>
          <a:p>
            <a:pPr marL="285750" lvl="0"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I</a:t>
            </a:r>
            <a:r>
              <a:rPr lang="en-GB" sz="1100" b="1" dirty="0">
                <a:effectLst/>
                <a:latin typeface="Calibri" panose="020F0502020204030204" pitchFamily="34" charset="0"/>
                <a:ea typeface="Calibri" panose="020F0502020204030204" pitchFamily="34" charset="0"/>
                <a:cs typeface="Times New Roman" panose="02020603050405020304" pitchFamily="18" charset="0"/>
              </a:rPr>
              <a:t>n this talk</a:t>
            </a:r>
            <a:r>
              <a:rPr lang="en-GB" sz="1100" dirty="0">
                <a:effectLst/>
                <a:latin typeface="Calibri" panose="020F0502020204030204" pitchFamily="34" charset="0"/>
                <a:ea typeface="Calibri" panose="020F0502020204030204" pitchFamily="34" charset="0"/>
                <a:cs typeface="Times New Roman" panose="02020603050405020304" pitchFamily="18" charset="0"/>
              </a:rPr>
              <a:t>, I will present techniques for making those tools orders of magnitude faster.</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2</a:t>
            </a:fld>
            <a:endParaRPr lang="en-GB"/>
          </a:p>
        </p:txBody>
      </p:sp>
    </p:spTree>
    <p:extLst>
      <p:ext uri="{BB962C8B-B14F-4D97-AF65-F5344CB8AC3E}">
        <p14:creationId xmlns:p14="http://schemas.microsoft.com/office/powerpoint/2010/main" val="264694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For starters, what exactly do I mean when I say a “speculative leak”?</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It’s a situation when a co-located attacker can extract a program’s data by observing its microarchitectural traces, and these traces are caused by speculative execution</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example here contains a leak caused by branch misprediction, which would be an instance of Spectre V1</a:t>
            </a: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Our goal would be to automatically find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other</a:t>
            </a:r>
            <a:r>
              <a:rPr lang="en-GB" sz="1100" dirty="0">
                <a:effectLst/>
                <a:latin typeface="Calibri" panose="020F0502020204030204" pitchFamily="34" charset="0"/>
                <a:ea typeface="Calibri" panose="020F0502020204030204" pitchFamily="34" charset="0"/>
                <a:cs typeface="Times New Roman" panose="02020603050405020304" pitchFamily="18" charset="0"/>
              </a:rPr>
              <a:t> CPU optimizations that could cause leaks like this</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3</a:t>
            </a:fld>
            <a:endParaRPr lang="en-GB"/>
          </a:p>
        </p:txBody>
      </p:sp>
    </p:spTree>
    <p:extLst>
      <p:ext uri="{BB962C8B-B14F-4D97-AF65-F5344CB8AC3E}">
        <p14:creationId xmlns:p14="http://schemas.microsoft.com/office/powerpoint/2010/main" val="336431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Now how do we approach this problem?</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Most of the known speculative leaks have been discovered manually, including Spectre, Meltdown</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To find them, researchers: read vendors’ manuals, optimization guides, patents; make a hypothesis based on this info; and try to prove it by running experiments.</a:t>
            </a: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This approach, however, is not sustainable long-term as it heavily relies on public information, and it’s extremely hard to find leaks caused by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hidden</a:t>
            </a:r>
            <a:r>
              <a:rPr lang="en-GB" sz="1100" dirty="0">
                <a:effectLst/>
                <a:latin typeface="Calibri" panose="020F0502020204030204" pitchFamily="34" charset="0"/>
                <a:ea typeface="Calibri" panose="020F0502020204030204" pitchFamily="34" charset="0"/>
                <a:cs typeface="Times New Roman" panose="02020603050405020304" pitchFamily="18" charset="0"/>
              </a:rPr>
              <a:t> optimizations this way</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4</a:t>
            </a:fld>
            <a:endParaRPr lang="en-GB"/>
          </a:p>
        </p:txBody>
      </p:sp>
    </p:spTree>
    <p:extLst>
      <p:ext uri="{BB962C8B-B14F-4D97-AF65-F5344CB8AC3E}">
        <p14:creationId xmlns:p14="http://schemas.microsoft.com/office/powerpoint/2010/main" val="248577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Fortunately, there is an automated solution </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There has been recent proposals to automate this process via random testing</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idea is probe the CPU randomly</a:t>
            </a:r>
          </a:p>
          <a:p>
            <a:pPr marL="1143000" lvl="2" indent="-22860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Tools like this: generate small random programs; execute them on the target CPU; record the information exposed while executing the test case, thus capturing both known and unknow leaks; compare the recorded measurements against the model of known leaks, and discard instances of known leaks; which leaves us the new stuff.</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This approach is already better as it does not rely on any vendor’s information and it’s automated</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Yet it has a flaw of its own – it is slow</a:t>
            </a:r>
          </a:p>
          <a:p>
            <a:pPr marL="1143000" lvl="2" indent="-22860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Most of the test cases produced are not revealing anything new</a:t>
            </a:r>
          </a:p>
          <a:p>
            <a:pPr marL="1143000" lvl="2" indent="-228600">
              <a:lnSpc>
                <a:spcPct val="107000"/>
              </a:lnSpc>
              <a:spcAft>
                <a:spcPts val="800"/>
              </a:spcAft>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Hence it takes a long time to detect a leak</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5</a:t>
            </a:fld>
            <a:endParaRPr lang="en-GB"/>
          </a:p>
        </p:txBody>
      </p:sp>
    </p:spTree>
    <p:extLst>
      <p:ext uri="{BB962C8B-B14F-4D97-AF65-F5344CB8AC3E}">
        <p14:creationId xmlns:p14="http://schemas.microsoft.com/office/powerpoint/2010/main" val="65060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In this paper, we target this inefficiency by adding two more stages</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first new stage checks if the test case shows signs of speculative leakage, and discards the cases that don’t</a:t>
            </a: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second stage enhances the test case to make detection more likely</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6</a:t>
            </a:fld>
            <a:endParaRPr lang="en-GB"/>
          </a:p>
        </p:txBody>
      </p:sp>
    </p:spTree>
    <p:extLst>
      <p:ext uri="{BB962C8B-B14F-4D97-AF65-F5344CB8AC3E}">
        <p14:creationId xmlns:p14="http://schemas.microsoft.com/office/powerpoint/2010/main" val="77988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skip</a:t>
            </a:r>
          </a:p>
        </p:txBody>
      </p:sp>
      <p:sp>
        <p:nvSpPr>
          <p:cNvPr id="4" name="Slide Number Placeholder 3"/>
          <p:cNvSpPr>
            <a:spLocks noGrp="1"/>
          </p:cNvSpPr>
          <p:nvPr>
            <p:ph type="sldNum" sz="quarter" idx="5"/>
          </p:nvPr>
        </p:nvSpPr>
        <p:spPr/>
        <p:txBody>
          <a:bodyPr/>
          <a:lstStyle/>
          <a:p>
            <a:fld id="{ECCBD6A6-4451-4EA4-9782-D41AB5C8B6E4}" type="slidenum">
              <a:rPr lang="en-GB" smtClean="0"/>
              <a:t>7</a:t>
            </a:fld>
            <a:endParaRPr lang="en-GB"/>
          </a:p>
        </p:txBody>
      </p:sp>
    </p:spTree>
    <p:extLst>
      <p:ext uri="{BB962C8B-B14F-4D97-AF65-F5344CB8AC3E}">
        <p14:creationId xmlns:p14="http://schemas.microsoft.com/office/powerpoint/2010/main" val="1010527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filtering process begins from checking if the test case shows signs of speculation.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this, we execute the test case on the CPU, and monitor it’s performance counters. If we see no speculation, we discard the test case</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8</a:t>
            </a:fld>
            <a:endParaRPr lang="en-GB"/>
          </a:p>
        </p:txBody>
      </p:sp>
    </p:spTree>
    <p:extLst>
      <p:ext uri="{BB962C8B-B14F-4D97-AF65-F5344CB8AC3E}">
        <p14:creationId xmlns:p14="http://schemas.microsoft.com/office/powerpoint/2010/main" val="232835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Courier New" panose="02070309020205020404" pitchFamily="49" charset="0"/>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Next, we check the test case for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unique</a:t>
            </a:r>
            <a:r>
              <a:rPr lang="en-GB" sz="1100" dirty="0">
                <a:effectLst/>
                <a:latin typeface="Calibri" panose="020F0502020204030204" pitchFamily="34" charset="0"/>
                <a:ea typeface="Calibri" panose="020F0502020204030204" pitchFamily="34" charset="0"/>
                <a:cs typeface="Times New Roman" panose="02020603050405020304" pitchFamily="18" charset="0"/>
              </a:rPr>
              <a:t> speculative leakage. </a:t>
            </a:r>
          </a:p>
          <a:p>
            <a:pPr marL="228600" lvl="0" indent="-22860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In the example, here the program on the left speculates and it exposes some data speculatively, but the data has been already exposed non-speculatively. It makes this test case useless. </a:t>
            </a:r>
          </a:p>
          <a:p>
            <a:pPr marL="228600" lvl="0" indent="-228600">
              <a:lnSpc>
                <a:spcPct val="107000"/>
              </a:lnSpc>
              <a:spcAft>
                <a:spcPts val="800"/>
              </a:spcAft>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We check for such situations by doing a little experiment: We execute the program on the target CPU; measure it’s traces’; then we modify the test case by adding a speculation barrier after every instruction; and we check if the traces change. If they don’t, it’s a useless test case and we discard it.</a:t>
            </a:r>
          </a:p>
          <a:p>
            <a:endParaRPr lang="en-GB" dirty="0"/>
          </a:p>
        </p:txBody>
      </p:sp>
      <p:sp>
        <p:nvSpPr>
          <p:cNvPr id="4" name="Slide Number Placeholder 3"/>
          <p:cNvSpPr>
            <a:spLocks noGrp="1"/>
          </p:cNvSpPr>
          <p:nvPr>
            <p:ph type="sldNum" sz="quarter" idx="5"/>
          </p:nvPr>
        </p:nvSpPr>
        <p:spPr/>
        <p:txBody>
          <a:bodyPr/>
          <a:lstStyle/>
          <a:p>
            <a:fld id="{ECCBD6A6-4451-4EA4-9782-D41AB5C8B6E4}" type="slidenum">
              <a:rPr lang="en-GB" smtClean="0"/>
              <a:t>9</a:t>
            </a:fld>
            <a:endParaRPr lang="en-GB"/>
          </a:p>
        </p:txBody>
      </p:sp>
    </p:spTree>
    <p:extLst>
      <p:ext uri="{BB962C8B-B14F-4D97-AF65-F5344CB8AC3E}">
        <p14:creationId xmlns:p14="http://schemas.microsoft.com/office/powerpoint/2010/main" val="3030735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B842-D25D-43E1-B2BD-9E2A3625C8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0B4C54-9F76-4109-A233-49AB71DC07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E7D093-9F0C-4E9B-97F1-95B8F790DCD0}"/>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5" name="Footer Placeholder 4">
            <a:extLst>
              <a:ext uri="{FF2B5EF4-FFF2-40B4-BE49-F238E27FC236}">
                <a16:creationId xmlns:a16="http://schemas.microsoft.com/office/drawing/2014/main" id="{0799E282-CCEE-4012-AD1D-B2966F882E0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DD9A02A-ED88-473B-BE2A-C40879B63178}"/>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1932692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DB7F-05DA-4971-8E28-8C28F31593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0065D9-1DAC-4934-9232-5FFA7612A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CE3339-41AF-49A0-ACC5-F49798B48E22}"/>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5" name="Footer Placeholder 4">
            <a:extLst>
              <a:ext uri="{FF2B5EF4-FFF2-40B4-BE49-F238E27FC236}">
                <a16:creationId xmlns:a16="http://schemas.microsoft.com/office/drawing/2014/main" id="{DB18FB7D-4C58-4BB3-A6AC-140D4B05A83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7F70088-005B-4EB4-8512-8E3E8EDE9410}"/>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8039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441837-E7EB-49E6-954B-A14396D859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5CCA66-B80F-4B64-ADC4-F8FE8C8705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C5810A-6118-4FB5-AC19-7B4D3A07BC24}"/>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5" name="Footer Placeholder 4">
            <a:extLst>
              <a:ext uri="{FF2B5EF4-FFF2-40B4-BE49-F238E27FC236}">
                <a16:creationId xmlns:a16="http://schemas.microsoft.com/office/drawing/2014/main" id="{EAA297A5-0159-4402-996D-BBB8CABFEC8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AFB366D-8EBD-4AD5-B0F7-FFACE0E12A22}"/>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190040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20C4-DB14-4F39-AA31-6E2CC6925B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948871-9B42-413C-9990-F7FF71A4B0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B3673778-FFC1-40C6-A9FC-6E4B33058F80}"/>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10077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2403-A8C9-49E3-B019-C5A2F778AD99}"/>
              </a:ext>
            </a:extLst>
          </p:cNvPr>
          <p:cNvSpPr>
            <a:spLocks noGrp="1"/>
          </p:cNvSpPr>
          <p:nvPr>
            <p:ph type="title"/>
          </p:nvPr>
        </p:nvSpPr>
        <p:spPr>
          <a:xfrm>
            <a:off x="838200" y="2002631"/>
            <a:ext cx="10515600" cy="2852737"/>
          </a:xfrm>
        </p:spPr>
        <p:txBody>
          <a:bodyPr anchor="ctr"/>
          <a:lstStyle>
            <a:lvl1pPr algn="ctr">
              <a:defRPr sz="600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E9ABB03B-D47F-41DC-B2AE-9D76831BC3B1}"/>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243425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B22B-2A89-45EC-95BB-DC6FF73F3B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5AB862-9654-4C02-BE38-E3EA872E3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78B1D8-E0AA-4BAF-AF9F-FD02D71F77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6F8D9E-DC5A-4389-B3DC-0B1FB83A8254}"/>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6" name="Footer Placeholder 5">
            <a:extLst>
              <a:ext uri="{FF2B5EF4-FFF2-40B4-BE49-F238E27FC236}">
                <a16:creationId xmlns:a16="http://schemas.microsoft.com/office/drawing/2014/main" id="{0B048A5F-9B85-4C00-BD25-014B293534B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576DC7D-98C9-499A-A9A0-745902074006}"/>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2965292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CE3C-73C7-45DC-8EF0-A0DB5C76C3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EFB655-079C-4908-B1C9-AAD8638833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5A183-1AEC-4936-831A-6D408760CB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4E07CC-5E35-48C7-9ACE-ABC0B02D4F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1C9EA-8D49-478E-B377-6921E8D2D9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3A7146-74FD-4046-94B0-AA233A9AB57C}"/>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8" name="Footer Placeholder 7">
            <a:extLst>
              <a:ext uri="{FF2B5EF4-FFF2-40B4-BE49-F238E27FC236}">
                <a16:creationId xmlns:a16="http://schemas.microsoft.com/office/drawing/2014/main" id="{B409F561-A7B1-4B84-BCD4-1A1747C6AE4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173CB03-89C5-457F-ABFB-6E318F7E0569}"/>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398568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AAA3-1E6B-4A51-AB05-269EBBB180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D9D09B-9E17-4B6B-A2B3-FE47F0010C2F}"/>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4" name="Footer Placeholder 3">
            <a:extLst>
              <a:ext uri="{FF2B5EF4-FFF2-40B4-BE49-F238E27FC236}">
                <a16:creationId xmlns:a16="http://schemas.microsoft.com/office/drawing/2014/main" id="{8C28506E-31CE-4569-8E83-75CD0C41983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F4851381-0FD0-4352-950B-664CEF646F61}"/>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252385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3E38F-7B40-407B-928F-158324CB78B1}"/>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3" name="Footer Placeholder 2">
            <a:extLst>
              <a:ext uri="{FF2B5EF4-FFF2-40B4-BE49-F238E27FC236}">
                <a16:creationId xmlns:a16="http://schemas.microsoft.com/office/drawing/2014/main" id="{06C058CA-F204-4F01-89E1-2CEA3458D5F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E551D14-3B0C-4F2B-9E47-81D3DB9E2E56}"/>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334448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6F96-C5F0-4990-87E6-CC4CB7D08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B80DAD-ACC8-44E6-B642-23F3F899E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FBB58D-B1ED-43EE-9A13-E5C0B1F97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902B6-0304-4860-9158-AF75D0667D1F}"/>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6" name="Footer Placeholder 5">
            <a:extLst>
              <a:ext uri="{FF2B5EF4-FFF2-40B4-BE49-F238E27FC236}">
                <a16:creationId xmlns:a16="http://schemas.microsoft.com/office/drawing/2014/main" id="{92EC0BEF-4344-40DD-AABC-87BC5A42F77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41A65E3-3290-4657-8367-85032101DBC6}"/>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132902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C29E-EF61-40B8-AA1D-195C367926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37F9BB-B042-4FF4-95A0-70B174B93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F643189-72AE-42D6-8CFB-D7EE585FA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B2998-A979-42D3-9DF5-B8EEA03AC15A}"/>
              </a:ext>
            </a:extLst>
          </p:cNvPr>
          <p:cNvSpPr>
            <a:spLocks noGrp="1"/>
          </p:cNvSpPr>
          <p:nvPr>
            <p:ph type="dt" sz="half" idx="10"/>
          </p:nvPr>
        </p:nvSpPr>
        <p:spPr>
          <a:xfrm>
            <a:off x="838200" y="6356350"/>
            <a:ext cx="2743200" cy="365125"/>
          </a:xfrm>
          <a:prstGeom prst="rect">
            <a:avLst/>
          </a:prstGeom>
        </p:spPr>
        <p:txBody>
          <a:bodyPr/>
          <a:lstStyle/>
          <a:p>
            <a:fld id="{24DA4D4C-705C-4CA3-AE77-7F44A2D3DE0A}" type="datetimeFigureOut">
              <a:rPr lang="en-GB" smtClean="0"/>
              <a:t>11/06/2023</a:t>
            </a:fld>
            <a:endParaRPr lang="en-GB"/>
          </a:p>
        </p:txBody>
      </p:sp>
      <p:sp>
        <p:nvSpPr>
          <p:cNvPr id="6" name="Footer Placeholder 5">
            <a:extLst>
              <a:ext uri="{FF2B5EF4-FFF2-40B4-BE49-F238E27FC236}">
                <a16:creationId xmlns:a16="http://schemas.microsoft.com/office/drawing/2014/main" id="{969D1B70-6021-4B6D-85B7-43EADF97B33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40CD4FF-F6AF-4BFE-93E4-E4AC4069291E}"/>
              </a:ext>
            </a:extLst>
          </p:cNvPr>
          <p:cNvSpPr>
            <a:spLocks noGrp="1"/>
          </p:cNvSpPr>
          <p:nvPr>
            <p:ph type="sldNum" sz="quarter" idx="12"/>
          </p:nvPr>
        </p:nvSpPr>
        <p:spPr/>
        <p:txBody>
          <a:bodyPr/>
          <a:lstStyle/>
          <a:p>
            <a:fld id="{C6BC129E-C6A4-4697-8FD4-B3A4963F7674}" type="slidenum">
              <a:rPr lang="en-GB" smtClean="0"/>
              <a:t>‹#›</a:t>
            </a:fld>
            <a:endParaRPr lang="en-GB"/>
          </a:p>
        </p:txBody>
      </p:sp>
    </p:spTree>
    <p:extLst>
      <p:ext uri="{BB962C8B-B14F-4D97-AF65-F5344CB8AC3E}">
        <p14:creationId xmlns:p14="http://schemas.microsoft.com/office/powerpoint/2010/main" val="24897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6B4D2A-CC0F-4350-B00B-262D5B21DBB0}"/>
              </a:ext>
            </a:extLst>
          </p:cNvPr>
          <p:cNvSpPr>
            <a:spLocks noGrp="1"/>
          </p:cNvSpPr>
          <p:nvPr>
            <p:ph type="title"/>
          </p:nvPr>
        </p:nvSpPr>
        <p:spPr>
          <a:xfrm>
            <a:off x="838200" y="204704"/>
            <a:ext cx="10515600" cy="68563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7CE32C-E650-4B33-BCAD-B27018A5ED43}"/>
              </a:ext>
            </a:extLst>
          </p:cNvPr>
          <p:cNvSpPr>
            <a:spLocks noGrp="1"/>
          </p:cNvSpPr>
          <p:nvPr>
            <p:ph type="body" idx="1"/>
          </p:nvPr>
        </p:nvSpPr>
        <p:spPr>
          <a:xfrm>
            <a:off x="838200" y="1347537"/>
            <a:ext cx="10515600" cy="45765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F9FBA11-A215-43F7-B099-92BBFCC259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C129E-C6A4-4697-8FD4-B3A4963F7674}" type="slidenum">
              <a:rPr lang="en-GB" smtClean="0"/>
              <a:t>‹#›</a:t>
            </a:fld>
            <a:endParaRPr lang="en-GB"/>
          </a:p>
        </p:txBody>
      </p:sp>
    </p:spTree>
    <p:extLst>
      <p:ext uri="{BB962C8B-B14F-4D97-AF65-F5344CB8AC3E}">
        <p14:creationId xmlns:p14="http://schemas.microsoft.com/office/powerpoint/2010/main" val="2420201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600"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Light" panose="020B0502040204020203" pitchFamily="34" charset="-122"/>
          <a:ea typeface="Microsoft YaHei UI Light" panose="020B0502040204020203"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24.png"/><Relationship Id="rId12" Type="http://schemas.openxmlformats.org/officeDocument/2006/relationships/image" Target="../media/image27.svg"/><Relationship Id="rId17" Type="http://schemas.openxmlformats.org/officeDocument/2006/relationships/image" Target="../media/image10.png"/><Relationship Id="rId2" Type="http://schemas.openxmlformats.org/officeDocument/2006/relationships/notesSlide" Target="../notesSlides/notesSlide11.xml"/><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26.png"/><Relationship Id="rId5" Type="http://schemas.openxmlformats.org/officeDocument/2006/relationships/image" Target="../media/image34.png"/><Relationship Id="rId15" Type="http://schemas.openxmlformats.org/officeDocument/2006/relationships/image" Target="../media/image32.png"/><Relationship Id="rId10" Type="http://schemas.openxmlformats.org/officeDocument/2006/relationships/image" Target="../media/image29.svg"/><Relationship Id="rId19"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28.png"/><Relationship Id="rId1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18/10/relationships/comments" Target="../comments/modernComment_160_3E22A280.xml"/><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D65A44D_A0797B74.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18/10/relationships/comments" Target="../comments/modernComment_7D65A459_B9020AF0.xml"/><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8.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3.sv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6.png"/><Relationship Id="rId15" Type="http://schemas.openxmlformats.org/officeDocument/2006/relationships/image" Target="../media/image11.svg"/><Relationship Id="rId10"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27.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png"/><Relationship Id="rId18" Type="http://schemas.openxmlformats.org/officeDocument/2006/relationships/image" Target="../media/image10.png"/><Relationship Id="rId3" Type="http://schemas.microsoft.com/office/2018/10/relationships/comments" Target="../comments/modernComment_7D65A466_6CDD4F3E.xml"/><Relationship Id="rId7" Type="http://schemas.openxmlformats.org/officeDocument/2006/relationships/image" Target="../media/image29.svg"/><Relationship Id="rId12" Type="http://schemas.openxmlformats.org/officeDocument/2006/relationships/image" Target="../media/image8.png"/><Relationship Id="rId17" Type="http://schemas.openxmlformats.org/officeDocument/2006/relationships/image" Target="../media/image31.sv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35.svg"/><Relationship Id="rId15" Type="http://schemas.openxmlformats.org/officeDocument/2006/relationships/image" Target="../media/image27.svg"/><Relationship Id="rId10" Type="http://schemas.openxmlformats.org/officeDocument/2006/relationships/image" Target="../media/image32.png"/><Relationship Id="rId19" Type="http://schemas.openxmlformats.org/officeDocument/2006/relationships/image" Target="../media/image11.svg"/><Relationship Id="rId4" Type="http://schemas.openxmlformats.org/officeDocument/2006/relationships/image" Target="../media/image34.png"/><Relationship Id="rId9" Type="http://schemas.openxmlformats.org/officeDocument/2006/relationships/image" Target="../media/image25.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24.png"/><Relationship Id="rId12" Type="http://schemas.openxmlformats.org/officeDocument/2006/relationships/image" Target="../media/image27.svg"/><Relationship Id="rId17" Type="http://schemas.openxmlformats.org/officeDocument/2006/relationships/image" Target="../media/image10.png"/><Relationship Id="rId2" Type="http://schemas.openxmlformats.org/officeDocument/2006/relationships/notesSlide" Target="../notesSlides/notesSlide7.xml"/><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26.png"/><Relationship Id="rId5" Type="http://schemas.openxmlformats.org/officeDocument/2006/relationships/image" Target="../media/image34.png"/><Relationship Id="rId15" Type="http://schemas.openxmlformats.org/officeDocument/2006/relationships/image" Target="../media/image32.png"/><Relationship Id="rId10" Type="http://schemas.openxmlformats.org/officeDocument/2006/relationships/image" Target="../media/image29.svg"/><Relationship Id="rId19"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28.png"/><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5DE3-585B-4E92-BBE2-49F47D3C9A67}"/>
              </a:ext>
            </a:extLst>
          </p:cNvPr>
          <p:cNvSpPr>
            <a:spLocks noGrp="1"/>
          </p:cNvSpPr>
          <p:nvPr>
            <p:ph type="ctrTitle"/>
          </p:nvPr>
        </p:nvSpPr>
        <p:spPr>
          <a:xfrm>
            <a:off x="292144" y="1560133"/>
            <a:ext cx="11607707" cy="2387600"/>
          </a:xfrm>
        </p:spPr>
        <p:txBody>
          <a:bodyPr>
            <a:noAutofit/>
          </a:bodyPr>
          <a:lstStyle/>
          <a:p>
            <a:r>
              <a:rPr lang="en-GB" sz="7200">
                <a:latin typeface="Microsoft YaHei UI" panose="020B0503020204020204" pitchFamily="34" charset="-122"/>
                <a:ea typeface="Microsoft YaHei UI" panose="020B0503020204020204" pitchFamily="34" charset="-122"/>
              </a:rPr>
              <a:t>Hide &amp; Seek with Spectres</a:t>
            </a:r>
          </a:p>
        </p:txBody>
      </p:sp>
      <p:sp>
        <p:nvSpPr>
          <p:cNvPr id="3" name="Subtitle 2">
            <a:extLst>
              <a:ext uri="{FF2B5EF4-FFF2-40B4-BE49-F238E27FC236}">
                <a16:creationId xmlns:a16="http://schemas.microsoft.com/office/drawing/2014/main" id="{57A7DB17-1B09-4333-B827-AE7A01962CF9}"/>
              </a:ext>
            </a:extLst>
          </p:cNvPr>
          <p:cNvSpPr>
            <a:spLocks noGrp="1"/>
          </p:cNvSpPr>
          <p:nvPr>
            <p:ph type="subTitle" idx="1"/>
          </p:nvPr>
        </p:nvSpPr>
        <p:spPr>
          <a:xfrm>
            <a:off x="0" y="4663277"/>
            <a:ext cx="12192000" cy="592451"/>
          </a:xfrm>
        </p:spPr>
        <p:txBody>
          <a:bodyPr>
            <a:normAutofit/>
          </a:bodyPr>
          <a:lstStyle/>
          <a:p>
            <a:r>
              <a:rPr lang="en-GB" sz="2800">
                <a:solidFill>
                  <a:schemeClr val="tx1">
                    <a:lumMod val="65000"/>
                    <a:lumOff val="35000"/>
                  </a:schemeClr>
                </a:solidFill>
              </a:rPr>
              <a:t>Efficient discovery of speculative information leaks with random testing</a:t>
            </a:r>
          </a:p>
        </p:txBody>
      </p:sp>
      <p:cxnSp>
        <p:nvCxnSpPr>
          <p:cNvPr id="5" name="Straight Connector 4">
            <a:extLst>
              <a:ext uri="{FF2B5EF4-FFF2-40B4-BE49-F238E27FC236}">
                <a16:creationId xmlns:a16="http://schemas.microsoft.com/office/drawing/2014/main" id="{4406E1D9-101E-43FA-AC94-72FF70055CB2}"/>
              </a:ext>
            </a:extLst>
          </p:cNvPr>
          <p:cNvCxnSpPr/>
          <p:nvPr/>
        </p:nvCxnSpPr>
        <p:spPr>
          <a:xfrm>
            <a:off x="-2" y="5255728"/>
            <a:ext cx="12192000" cy="0"/>
          </a:xfrm>
          <a:prstGeom prst="line">
            <a:avLst/>
          </a:prstGeom>
          <a:ln w="38100"/>
        </p:spPr>
        <p:style>
          <a:lnRef idx="2">
            <a:schemeClr val="accent6"/>
          </a:lnRef>
          <a:fillRef idx="0">
            <a:schemeClr val="accent6"/>
          </a:fillRef>
          <a:effectRef idx="1">
            <a:schemeClr val="accent6"/>
          </a:effectRef>
          <a:fontRef idx="minor">
            <a:schemeClr val="tx1"/>
          </a:fontRef>
        </p:style>
      </p:cxnSp>
      <p:sp>
        <p:nvSpPr>
          <p:cNvPr id="6" name="TextBox 5">
            <a:extLst>
              <a:ext uri="{FF2B5EF4-FFF2-40B4-BE49-F238E27FC236}">
                <a16:creationId xmlns:a16="http://schemas.microsoft.com/office/drawing/2014/main" id="{7B797EEA-F78F-4A69-AB13-CE1649DD7D48}"/>
              </a:ext>
            </a:extLst>
          </p:cNvPr>
          <p:cNvSpPr txBox="1"/>
          <p:nvPr/>
        </p:nvSpPr>
        <p:spPr>
          <a:xfrm>
            <a:off x="4143907" y="5335112"/>
            <a:ext cx="3904186" cy="707886"/>
          </a:xfrm>
          <a:prstGeom prst="rect">
            <a:avLst/>
          </a:prstGeom>
          <a:noFill/>
        </p:spPr>
        <p:txBody>
          <a:bodyPr wrap="square" rtlCol="0" anchor="b">
            <a:spAutoFit/>
          </a:bodyPr>
          <a:lstStyle/>
          <a:p>
            <a:pPr algn="ctr"/>
            <a:r>
              <a:rPr lang="en-GB" sz="2000" u="sng">
                <a:latin typeface="+mj-lt"/>
                <a:ea typeface="Microsoft YaHei UI" panose="020B0503020204020204" pitchFamily="34" charset="-122"/>
              </a:rPr>
              <a:t>Oleksii Oleksenko</a:t>
            </a:r>
            <a:r>
              <a:rPr lang="en-GB" sz="2000">
                <a:latin typeface="+mj-lt"/>
                <a:ea typeface="Microsoft YaHei UI" panose="020B0503020204020204" pitchFamily="34" charset="-122"/>
              </a:rPr>
              <a:t>, </a:t>
            </a:r>
          </a:p>
          <a:p>
            <a:pPr algn="ctr"/>
            <a:r>
              <a:rPr lang="en-GB" sz="2000">
                <a:latin typeface="+mj-lt"/>
                <a:ea typeface="Microsoft YaHei UI Light" panose="020B0502040204020203" pitchFamily="34" charset="-122"/>
              </a:rPr>
              <a:t>Boris Köpf</a:t>
            </a:r>
          </a:p>
        </p:txBody>
      </p:sp>
      <p:sp>
        <p:nvSpPr>
          <p:cNvPr id="4" name="TextBox 3">
            <a:extLst>
              <a:ext uri="{FF2B5EF4-FFF2-40B4-BE49-F238E27FC236}">
                <a16:creationId xmlns:a16="http://schemas.microsoft.com/office/drawing/2014/main" id="{323D5E93-A6FD-476C-948D-9B0A7B0497E7}"/>
              </a:ext>
            </a:extLst>
          </p:cNvPr>
          <p:cNvSpPr txBox="1"/>
          <p:nvPr/>
        </p:nvSpPr>
        <p:spPr>
          <a:xfrm>
            <a:off x="8287813" y="5642888"/>
            <a:ext cx="3904185" cy="400110"/>
          </a:xfrm>
          <a:prstGeom prst="rect">
            <a:avLst/>
          </a:prstGeom>
          <a:noFill/>
        </p:spPr>
        <p:txBody>
          <a:bodyPr wrap="square" rtlCol="0">
            <a:spAutoFit/>
          </a:bodyPr>
          <a:lstStyle/>
          <a:p>
            <a:pPr algn="ctr">
              <a:spcAft>
                <a:spcPts val="1200"/>
              </a:spcAft>
            </a:pPr>
            <a:r>
              <a:rPr lang="en-GB" sz="2000">
                <a:latin typeface="+mj-lt"/>
                <a:ea typeface="Microsoft YaHei UI Light" panose="020B0502040204020203" pitchFamily="34" charset="-122"/>
              </a:rPr>
              <a:t>Mark Silberstein</a:t>
            </a:r>
          </a:p>
        </p:txBody>
      </p:sp>
      <p:sp>
        <p:nvSpPr>
          <p:cNvPr id="11" name="TextBox 10">
            <a:extLst>
              <a:ext uri="{FF2B5EF4-FFF2-40B4-BE49-F238E27FC236}">
                <a16:creationId xmlns:a16="http://schemas.microsoft.com/office/drawing/2014/main" id="{91931F3A-0D8B-4A39-AEB9-2B875FD09F4C}"/>
              </a:ext>
            </a:extLst>
          </p:cNvPr>
          <p:cNvSpPr txBox="1"/>
          <p:nvPr/>
        </p:nvSpPr>
        <p:spPr>
          <a:xfrm>
            <a:off x="0" y="5642888"/>
            <a:ext cx="3904185" cy="400110"/>
          </a:xfrm>
          <a:prstGeom prst="rect">
            <a:avLst/>
          </a:prstGeom>
          <a:noFill/>
        </p:spPr>
        <p:txBody>
          <a:bodyPr wrap="square" rtlCol="0">
            <a:spAutoFit/>
          </a:bodyPr>
          <a:lstStyle/>
          <a:p>
            <a:pPr algn="ctr">
              <a:spcAft>
                <a:spcPts val="1200"/>
              </a:spcAft>
            </a:pPr>
            <a:r>
              <a:rPr lang="en-GB" sz="2000">
                <a:latin typeface="+mj-lt"/>
                <a:ea typeface="Microsoft YaHei UI Light" panose="020B0502040204020203" pitchFamily="34" charset="-122"/>
              </a:rPr>
              <a:t>Marco Guarnieri</a:t>
            </a:r>
          </a:p>
        </p:txBody>
      </p:sp>
      <p:pic>
        <p:nvPicPr>
          <p:cNvPr id="19" name="Picture 18" descr="A picture containing text, outdoor, sign&#10;&#10;Description automatically generated">
            <a:extLst>
              <a:ext uri="{FF2B5EF4-FFF2-40B4-BE49-F238E27FC236}">
                <a16:creationId xmlns:a16="http://schemas.microsoft.com/office/drawing/2014/main" id="{66B8DB80-30F0-4123-85FA-967FB30C4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8955" y="6078777"/>
            <a:ext cx="1621903" cy="731107"/>
          </a:xfrm>
          <a:prstGeom prst="rect">
            <a:avLst/>
          </a:prstGeom>
        </p:spPr>
      </p:pic>
      <p:pic>
        <p:nvPicPr>
          <p:cNvPr id="23" name="Picture 22" descr="Microsoft Logo&#10;">
            <a:extLst>
              <a:ext uri="{FF2B5EF4-FFF2-40B4-BE49-F238E27FC236}">
                <a16:creationId xmlns:a16="http://schemas.microsoft.com/office/drawing/2014/main" id="{2EFFFD68-6F3E-40E4-A682-6A24DE9A9105}"/>
              </a:ext>
            </a:extLst>
          </p:cNvPr>
          <p:cNvPicPr>
            <a:picLocks noChangeAspect="1"/>
          </p:cNvPicPr>
          <p:nvPr/>
        </p:nvPicPr>
        <p:blipFill rotWithShape="1">
          <a:blip r:embed="rId4">
            <a:extLst>
              <a:ext uri="{28A0092B-C50C-407E-A947-70E740481C1C}">
                <a14:useLocalDpi xmlns:a14="http://schemas.microsoft.com/office/drawing/2010/main" val="0"/>
              </a:ext>
            </a:extLst>
          </a:blip>
          <a:srcRect l="14492" t="32118" r="14551" b="31776"/>
          <a:stretch/>
        </p:blipFill>
        <p:spPr>
          <a:xfrm>
            <a:off x="4958255" y="6184845"/>
            <a:ext cx="2275490" cy="518970"/>
          </a:xfrm>
          <a:prstGeom prst="rect">
            <a:avLst/>
          </a:prstGeom>
        </p:spPr>
      </p:pic>
      <p:pic>
        <p:nvPicPr>
          <p:cNvPr id="1026" name="Picture 2">
            <a:extLst>
              <a:ext uri="{FF2B5EF4-FFF2-40B4-BE49-F238E27FC236}">
                <a16:creationId xmlns:a16="http://schemas.microsoft.com/office/drawing/2014/main" id="{6BA0EEBD-0C6E-64A2-B5E2-DF2DC10E8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423" y="6179401"/>
            <a:ext cx="1417337" cy="52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077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528E-125E-FCC1-0471-F2DD303995D6}"/>
              </a:ext>
            </a:extLst>
          </p:cNvPr>
          <p:cNvSpPr>
            <a:spLocks noGrp="1"/>
          </p:cNvSpPr>
          <p:nvPr>
            <p:ph type="title"/>
          </p:nvPr>
        </p:nvSpPr>
        <p:spPr/>
        <p:txBody>
          <a:bodyPr/>
          <a:lstStyle/>
          <a:p>
            <a:r>
              <a:rPr lang="en-GB"/>
              <a:t>Idea 3: Model-based Input Generation</a:t>
            </a:r>
          </a:p>
        </p:txBody>
      </p:sp>
      <p:sp>
        <p:nvSpPr>
          <p:cNvPr id="3" name="Content Placeholder 2">
            <a:extLst>
              <a:ext uri="{FF2B5EF4-FFF2-40B4-BE49-F238E27FC236}">
                <a16:creationId xmlns:a16="http://schemas.microsoft.com/office/drawing/2014/main" id="{F7FF4F31-FF53-1DC8-2C9E-8F7BA3D10A4C}"/>
              </a:ext>
            </a:extLst>
          </p:cNvPr>
          <p:cNvSpPr>
            <a:spLocks noGrp="1"/>
          </p:cNvSpPr>
          <p:nvPr>
            <p:ph idx="1"/>
          </p:nvPr>
        </p:nvSpPr>
        <p:spPr>
          <a:xfrm>
            <a:off x="838200" y="1358756"/>
            <a:ext cx="10796558" cy="1989127"/>
          </a:xfrm>
        </p:spPr>
        <p:txBody>
          <a:bodyPr>
            <a:normAutofit lnSpcReduction="10000"/>
          </a:bodyPr>
          <a:lstStyle/>
          <a:p>
            <a:pPr marL="0" indent="0">
              <a:buNone/>
            </a:pPr>
            <a:r>
              <a:rPr lang="en-GB">
                <a:latin typeface="Microsoft YaHei UI" panose="020B0503020204020204" pitchFamily="34" charset="-122"/>
                <a:ea typeface="Microsoft YaHei UI" panose="020B0503020204020204" pitchFamily="34" charset="-122"/>
              </a:rPr>
              <a:t>Goal</a:t>
            </a:r>
            <a:r>
              <a:rPr lang="en-GB"/>
              <a:t>:</a:t>
            </a:r>
          </a:p>
          <a:p>
            <a:pPr lvl="1"/>
            <a:r>
              <a:rPr lang="en-GB"/>
              <a:t>enhance test case with model-equivalent inputs</a:t>
            </a:r>
          </a:p>
          <a:p>
            <a:pPr lvl="1"/>
            <a:endParaRPr lang="en-GB"/>
          </a:p>
          <a:p>
            <a:pPr marL="0" lvl="1" indent="0">
              <a:buNone/>
            </a:pPr>
            <a:r>
              <a:rPr lang="en-GB">
                <a:latin typeface="Microsoft YaHei UI" panose="020B0503020204020204" pitchFamily="34" charset="-122"/>
                <a:ea typeface="Microsoft YaHei UI" panose="020B0503020204020204" pitchFamily="34" charset="-122"/>
              </a:rPr>
              <a:t>Approach</a:t>
            </a:r>
            <a:r>
              <a:rPr lang="en-GB"/>
              <a:t>:</a:t>
            </a:r>
          </a:p>
          <a:p>
            <a:pPr lvl="1"/>
            <a:r>
              <a:rPr lang="en-GB"/>
              <a:t>use taint analysis to produce inputs with identical model observations</a:t>
            </a:r>
          </a:p>
        </p:txBody>
      </p:sp>
      <p:sp>
        <p:nvSpPr>
          <p:cNvPr id="4" name="Rectangle 3">
            <a:extLst>
              <a:ext uri="{FF2B5EF4-FFF2-40B4-BE49-F238E27FC236}">
                <a16:creationId xmlns:a16="http://schemas.microsoft.com/office/drawing/2014/main" id="{CE36E6AB-8EF1-08FD-A902-7B5EC6193B88}"/>
              </a:ext>
            </a:extLst>
          </p:cNvPr>
          <p:cNvSpPr/>
          <p:nvPr/>
        </p:nvSpPr>
        <p:spPr>
          <a:xfrm>
            <a:off x="474932" y="3648075"/>
            <a:ext cx="11242136" cy="2952989"/>
          </a:xfrm>
          <a:prstGeom prst="rect">
            <a:avLst/>
          </a:prstGeom>
          <a:solidFill>
            <a:schemeClr val="bg2"/>
          </a:solidFill>
          <a:ln w="28575">
            <a:noFill/>
          </a:ln>
        </p:spPr>
        <p:style>
          <a:lnRef idx="2">
            <a:schemeClr val="dk1"/>
          </a:lnRef>
          <a:fillRef idx="1">
            <a:schemeClr val="lt1"/>
          </a:fillRef>
          <a:effectRef idx="0">
            <a:schemeClr val="dk1"/>
          </a:effectRef>
          <a:fontRef idx="minor">
            <a:schemeClr val="dk1"/>
          </a:fontRef>
        </p:style>
        <p:txBody>
          <a:bodyPr rtlCol="0" anchor="t"/>
          <a:lstStyle/>
          <a:p>
            <a:pPr algn="ctr"/>
            <a:r>
              <a:rPr lang="en-GB" sz="2400">
                <a:latin typeface="Microsoft YaHei UI Light" panose="020B0502040204020203" pitchFamily="34" charset="-122"/>
                <a:ea typeface="Microsoft YaHei UI Light" panose="020B0502040204020203" pitchFamily="34" charset="-122"/>
              </a:rPr>
              <a:t>Example</a:t>
            </a:r>
          </a:p>
        </p:txBody>
      </p:sp>
      <p:sp>
        <p:nvSpPr>
          <p:cNvPr id="8" name="TextBox 7">
            <a:extLst>
              <a:ext uri="{FF2B5EF4-FFF2-40B4-BE49-F238E27FC236}">
                <a16:creationId xmlns:a16="http://schemas.microsoft.com/office/drawing/2014/main" id="{93EE926B-B228-EF9A-394F-104F7EDAF6E4}"/>
              </a:ext>
            </a:extLst>
          </p:cNvPr>
          <p:cNvSpPr txBox="1"/>
          <p:nvPr/>
        </p:nvSpPr>
        <p:spPr>
          <a:xfrm>
            <a:off x="647629" y="5053795"/>
            <a:ext cx="2375407" cy="1138773"/>
          </a:xfrm>
          <a:prstGeom prst="rect">
            <a:avLst/>
          </a:prstGeom>
          <a:solidFill>
            <a:srgbClr val="FFFFFF"/>
          </a:solidFill>
          <a:ln>
            <a:solidFill>
              <a:schemeClr val="tx1"/>
            </a:solidFill>
          </a:ln>
        </p:spPr>
        <p:txBody>
          <a:bodyPr wrap="square" rtlCol="0">
            <a:spAutoFit/>
          </a:bodyPr>
          <a:lstStyle/>
          <a:p>
            <a:r>
              <a:rPr lang="en-GB" sz="1400">
                <a:solidFill>
                  <a:schemeClr val="tx1">
                    <a:lumMod val="50000"/>
                    <a:lumOff val="50000"/>
                  </a:schemeClr>
                </a:solidFill>
                <a:latin typeface="Roboto Mono" panose="00000009000000000000" pitchFamily="49" charset="0"/>
                <a:ea typeface="Roboto Mono" panose="00000009000000000000" pitchFamily="49" charset="0"/>
              </a:rPr>
              <a:t>Program:</a:t>
            </a:r>
          </a:p>
          <a:p>
            <a:r>
              <a:rPr lang="en-GB">
                <a:latin typeface="Roboto Mono" panose="00000009000000000000" pitchFamily="49" charset="0"/>
                <a:ea typeface="Roboto Mono" panose="00000009000000000000" pitchFamily="49" charset="0"/>
              </a:rPr>
              <a:t>a = </a:t>
            </a:r>
            <a:r>
              <a:rPr lang="en-GB">
                <a:solidFill>
                  <a:srgbClr val="FF0000"/>
                </a:solidFill>
                <a:latin typeface="Roboto Mono" panose="00000009000000000000" pitchFamily="49" charset="0"/>
                <a:ea typeface="Roboto Mono" panose="00000009000000000000" pitchFamily="49" charset="0"/>
              </a:rPr>
              <a:t>*x</a:t>
            </a:r>
          </a:p>
          <a:p>
            <a:r>
              <a:rPr lang="en-GB">
                <a:solidFill>
                  <a:srgbClr val="0070C0"/>
                </a:solidFill>
                <a:latin typeface="Roboto Mono" panose="00000009000000000000" pitchFamily="49" charset="0"/>
                <a:ea typeface="Roboto Mono" panose="00000009000000000000" pitchFamily="49" charset="0"/>
              </a:rPr>
              <a:t>if</a:t>
            </a:r>
            <a:r>
              <a:rPr lang="en-GB">
                <a:latin typeface="Roboto Mono" panose="00000009000000000000" pitchFamily="49" charset="0"/>
                <a:ea typeface="Roboto Mono" panose="00000009000000000000" pitchFamily="49" charset="0"/>
              </a:rPr>
              <a:t> x </a:t>
            </a:r>
            <a:r>
              <a:rPr lang="en-GB">
                <a:solidFill>
                  <a:srgbClr val="0070C0"/>
                </a:solidFill>
                <a:latin typeface="Roboto Mono" panose="00000009000000000000" pitchFamily="49" charset="0"/>
                <a:ea typeface="Roboto Mono" panose="00000009000000000000" pitchFamily="49" charset="0"/>
              </a:rPr>
              <a:t>&lt;</a:t>
            </a:r>
            <a:r>
              <a:rPr lang="en-GB">
                <a:latin typeface="Roboto Mono" panose="00000009000000000000" pitchFamily="49" charset="0"/>
                <a:ea typeface="Roboto Mono" panose="00000009000000000000" pitchFamily="49" charset="0"/>
              </a:rPr>
              <a:t> 50:</a:t>
            </a:r>
          </a:p>
          <a:p>
            <a:r>
              <a:rPr lang="en-GB">
                <a:latin typeface="Roboto Mono" panose="00000009000000000000" pitchFamily="49" charset="0"/>
                <a:ea typeface="Roboto Mono" panose="00000009000000000000" pitchFamily="49" charset="0"/>
              </a:rPr>
              <a:t>   b = </a:t>
            </a:r>
            <a:r>
              <a:rPr lang="en-GB">
                <a:solidFill>
                  <a:srgbClr val="FF0000"/>
                </a:solidFill>
                <a:latin typeface="Roboto Mono" panose="00000009000000000000" pitchFamily="49" charset="0"/>
                <a:ea typeface="Roboto Mono" panose="00000009000000000000" pitchFamily="49" charset="0"/>
              </a:rPr>
              <a:t>*y</a:t>
            </a:r>
            <a:endParaRPr lang="en-GB">
              <a:latin typeface="Roboto Mono" panose="00000009000000000000" pitchFamily="49" charset="0"/>
              <a:ea typeface="Roboto Mono" panose="00000009000000000000" pitchFamily="49" charset="0"/>
            </a:endParaRPr>
          </a:p>
        </p:txBody>
      </p:sp>
      <p:sp>
        <p:nvSpPr>
          <p:cNvPr id="9" name="TextBox 8">
            <a:extLst>
              <a:ext uri="{FF2B5EF4-FFF2-40B4-BE49-F238E27FC236}">
                <a16:creationId xmlns:a16="http://schemas.microsoft.com/office/drawing/2014/main" id="{D99AB5B0-19C6-5691-F20E-864EFA2022A3}"/>
              </a:ext>
            </a:extLst>
          </p:cNvPr>
          <p:cNvSpPr txBox="1"/>
          <p:nvPr/>
        </p:nvSpPr>
        <p:spPr>
          <a:xfrm>
            <a:off x="647629" y="4499797"/>
            <a:ext cx="2375405" cy="553998"/>
          </a:xfrm>
          <a:prstGeom prst="rect">
            <a:avLst/>
          </a:prstGeom>
          <a:solidFill>
            <a:srgbClr val="FFFFFF"/>
          </a:solidFill>
          <a:ln>
            <a:solidFill>
              <a:schemeClr val="tx1"/>
            </a:solidFill>
          </a:ln>
        </p:spPr>
        <p:txBody>
          <a:bodyPr wrap="square" rtlCol="0">
            <a:spAutoFit/>
          </a:bodyPr>
          <a:lstStyle/>
          <a:p>
            <a:r>
              <a:rPr lang="en-GB" sz="1200">
                <a:solidFill>
                  <a:schemeClr val="tx1">
                    <a:lumMod val="50000"/>
                    <a:lumOff val="50000"/>
                  </a:schemeClr>
                </a:solidFill>
                <a:latin typeface="Roboto Mono" panose="00000009000000000000" pitchFamily="49" charset="0"/>
                <a:ea typeface="Roboto Mono" panose="00000009000000000000" pitchFamily="49" charset="0"/>
              </a:rPr>
              <a:t>Input 1:</a:t>
            </a:r>
          </a:p>
          <a:p>
            <a:r>
              <a:rPr lang="en-GB" b="1">
                <a:latin typeface="Roboto Mono" panose="00000009000000000000" pitchFamily="49" charset="0"/>
                <a:ea typeface="Roboto Mono" panose="00000009000000000000" pitchFamily="49" charset="0"/>
              </a:rPr>
              <a:t>x = 100</a:t>
            </a:r>
            <a:r>
              <a:rPr lang="en-GB">
                <a:latin typeface="Roboto Mono" panose="00000009000000000000" pitchFamily="49" charset="0"/>
                <a:ea typeface="Roboto Mono" panose="00000009000000000000" pitchFamily="49" charset="0"/>
              </a:rPr>
              <a:t>; y = 20</a:t>
            </a:r>
          </a:p>
        </p:txBody>
      </p:sp>
      <p:sp>
        <p:nvSpPr>
          <p:cNvPr id="11" name="Arrow: Right 10">
            <a:extLst>
              <a:ext uri="{FF2B5EF4-FFF2-40B4-BE49-F238E27FC236}">
                <a16:creationId xmlns:a16="http://schemas.microsoft.com/office/drawing/2014/main" id="{463F3C77-3D5F-00BF-BF8A-1D546FF74AEA}"/>
              </a:ext>
            </a:extLst>
          </p:cNvPr>
          <p:cNvSpPr/>
          <p:nvPr/>
        </p:nvSpPr>
        <p:spPr>
          <a:xfrm>
            <a:off x="5521364" y="5220695"/>
            <a:ext cx="442870" cy="319949"/>
          </a:xfrm>
          <a:prstGeom prst="rightArrow">
            <a:avLst/>
          </a:prstGeom>
          <a:solidFill>
            <a:srgbClr val="FFC00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14" name="TextBox 13">
            <a:extLst>
              <a:ext uri="{FF2B5EF4-FFF2-40B4-BE49-F238E27FC236}">
                <a16:creationId xmlns:a16="http://schemas.microsoft.com/office/drawing/2014/main" id="{2AC3DB2C-859C-C501-8FB3-4E74283CEA6B}"/>
              </a:ext>
            </a:extLst>
          </p:cNvPr>
          <p:cNvSpPr txBox="1"/>
          <p:nvPr/>
        </p:nvSpPr>
        <p:spPr>
          <a:xfrm>
            <a:off x="5177740" y="4656393"/>
            <a:ext cx="1130117" cy="461665"/>
          </a:xfrm>
          <a:prstGeom prst="rect">
            <a:avLst/>
          </a:prstGeom>
          <a:solidFill>
            <a:srgbClr val="FFFFFF"/>
          </a:solidFill>
          <a:ln>
            <a:solidFill>
              <a:schemeClr val="tx1"/>
            </a:solidFill>
          </a:ln>
        </p:spPr>
        <p:txBody>
          <a:bodyPr wrap="square" rtlCol="0">
            <a:spAutoFit/>
          </a:bodyPr>
          <a:lstStyle/>
          <a:p>
            <a:pPr algn="ctr"/>
            <a:r>
              <a:rPr lang="en-GB" sz="1200">
                <a:latin typeface="Roboto Mono" panose="00000009000000000000" pitchFamily="49" charset="0"/>
                <a:ea typeface="Roboto Mono" panose="00000009000000000000" pitchFamily="49" charset="0"/>
              </a:rPr>
              <a:t>x is tainted</a:t>
            </a:r>
            <a:endParaRPr lang="en-GB">
              <a:latin typeface="Roboto Mono" panose="00000009000000000000" pitchFamily="49" charset="0"/>
              <a:ea typeface="Roboto Mono" panose="00000009000000000000" pitchFamily="49" charset="0"/>
            </a:endParaRPr>
          </a:p>
        </p:txBody>
      </p:sp>
      <p:sp>
        <p:nvSpPr>
          <p:cNvPr id="15" name="Arrow: Right 14">
            <a:extLst>
              <a:ext uri="{FF2B5EF4-FFF2-40B4-BE49-F238E27FC236}">
                <a16:creationId xmlns:a16="http://schemas.microsoft.com/office/drawing/2014/main" id="{9EAC0586-C8B6-E093-67CB-AE075B67FFD5}"/>
              </a:ext>
            </a:extLst>
          </p:cNvPr>
          <p:cNvSpPr/>
          <p:nvPr/>
        </p:nvSpPr>
        <p:spPr>
          <a:xfrm>
            <a:off x="3159792" y="5220697"/>
            <a:ext cx="442870" cy="319949"/>
          </a:xfrm>
          <a:prstGeom prst="rightArrow">
            <a:avLst/>
          </a:prstGeom>
          <a:solidFill>
            <a:srgbClr val="FFC00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17" name="TextBox 16">
            <a:extLst>
              <a:ext uri="{FF2B5EF4-FFF2-40B4-BE49-F238E27FC236}">
                <a16:creationId xmlns:a16="http://schemas.microsoft.com/office/drawing/2014/main" id="{C6800EEE-8C9B-6130-1BAF-19328EC447C1}"/>
              </a:ext>
            </a:extLst>
          </p:cNvPr>
          <p:cNvSpPr txBox="1"/>
          <p:nvPr/>
        </p:nvSpPr>
        <p:spPr>
          <a:xfrm>
            <a:off x="8668206" y="4737922"/>
            <a:ext cx="2375405" cy="553998"/>
          </a:xfrm>
          <a:prstGeom prst="rect">
            <a:avLst/>
          </a:prstGeom>
          <a:solidFill>
            <a:srgbClr val="FFFFFF"/>
          </a:solidFill>
          <a:ln>
            <a:solidFill>
              <a:schemeClr val="tx1"/>
            </a:solidFill>
          </a:ln>
        </p:spPr>
        <p:txBody>
          <a:bodyPr wrap="square" rtlCol="0">
            <a:spAutoFit/>
          </a:bodyPr>
          <a:lstStyle/>
          <a:p>
            <a:r>
              <a:rPr lang="en-GB" sz="1200">
                <a:solidFill>
                  <a:schemeClr val="tx1">
                    <a:lumMod val="50000"/>
                    <a:lumOff val="50000"/>
                  </a:schemeClr>
                </a:solidFill>
                <a:latin typeface="Roboto Mono" panose="00000009000000000000" pitchFamily="49" charset="0"/>
                <a:ea typeface="Roboto Mono" panose="00000009000000000000" pitchFamily="49" charset="0"/>
              </a:rPr>
              <a:t>Input 2:</a:t>
            </a:r>
          </a:p>
          <a:p>
            <a:r>
              <a:rPr lang="en-GB" b="1">
                <a:latin typeface="Roboto Mono" panose="00000009000000000000" pitchFamily="49" charset="0"/>
                <a:ea typeface="Roboto Mono" panose="00000009000000000000" pitchFamily="49" charset="0"/>
              </a:rPr>
              <a:t>x = 100</a:t>
            </a:r>
            <a:r>
              <a:rPr lang="en-GB">
                <a:latin typeface="Roboto Mono" panose="00000009000000000000" pitchFamily="49" charset="0"/>
                <a:ea typeface="Roboto Mono" panose="00000009000000000000" pitchFamily="49" charset="0"/>
              </a:rPr>
              <a:t>; y = 43</a:t>
            </a:r>
          </a:p>
        </p:txBody>
      </p:sp>
      <p:sp>
        <p:nvSpPr>
          <p:cNvPr id="18" name="Arrow: Right 17">
            <a:extLst>
              <a:ext uri="{FF2B5EF4-FFF2-40B4-BE49-F238E27FC236}">
                <a16:creationId xmlns:a16="http://schemas.microsoft.com/office/drawing/2014/main" id="{EFB20439-71DB-9717-ED7D-9557AA865824}"/>
              </a:ext>
            </a:extLst>
          </p:cNvPr>
          <p:cNvSpPr/>
          <p:nvPr/>
        </p:nvSpPr>
        <p:spPr>
          <a:xfrm>
            <a:off x="7983252" y="5220693"/>
            <a:ext cx="442870" cy="319949"/>
          </a:xfrm>
          <a:prstGeom prst="rightArrow">
            <a:avLst/>
          </a:prstGeom>
          <a:solidFill>
            <a:srgbClr val="FFC00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7" name="Graphic 6" descr="Contract with solid fill">
            <a:extLst>
              <a:ext uri="{FF2B5EF4-FFF2-40B4-BE49-F238E27FC236}">
                <a16:creationId xmlns:a16="http://schemas.microsoft.com/office/drawing/2014/main" id="{EFEAAEDC-4FCA-FACD-8175-D376F3B3509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032" t="7212" r="17042" b="8025"/>
          <a:stretch/>
        </p:blipFill>
        <p:spPr>
          <a:xfrm>
            <a:off x="3750429" y="4739559"/>
            <a:ext cx="1130117" cy="1453009"/>
          </a:xfrm>
          <a:prstGeom prst="rect">
            <a:avLst/>
          </a:prstGeom>
        </p:spPr>
      </p:pic>
      <p:sp>
        <p:nvSpPr>
          <p:cNvPr id="12" name="TextBox 11">
            <a:extLst>
              <a:ext uri="{FF2B5EF4-FFF2-40B4-BE49-F238E27FC236}">
                <a16:creationId xmlns:a16="http://schemas.microsoft.com/office/drawing/2014/main" id="{E1BF2B0C-07C7-790D-173D-789AA7D4B9CF}"/>
              </a:ext>
            </a:extLst>
          </p:cNvPr>
          <p:cNvSpPr txBox="1"/>
          <p:nvPr/>
        </p:nvSpPr>
        <p:spPr>
          <a:xfrm>
            <a:off x="3572324" y="4204554"/>
            <a:ext cx="1486326" cy="523220"/>
          </a:xfrm>
          <a:prstGeom prst="rect">
            <a:avLst/>
          </a:prstGeom>
          <a:noFill/>
        </p:spPr>
        <p:txBody>
          <a:bodyPr wrap="square" rtlCol="0">
            <a:spAutoFit/>
          </a:bodyPr>
          <a:lstStyle/>
          <a:p>
            <a:pPr algn="ctr"/>
            <a:r>
              <a:rPr lang="en-GB" sz="1400">
                <a:solidFill>
                  <a:schemeClr val="tx1">
                    <a:lumMod val="65000"/>
                    <a:lumOff val="35000"/>
                  </a:schemeClr>
                </a:solidFill>
              </a:rPr>
              <a:t>Leakage Model</a:t>
            </a:r>
          </a:p>
          <a:p>
            <a:pPr algn="ctr"/>
            <a:r>
              <a:rPr lang="en-GB" sz="1400">
                <a:solidFill>
                  <a:schemeClr val="tx1">
                    <a:lumMod val="65000"/>
                    <a:lumOff val="35000"/>
                  </a:schemeClr>
                </a:solidFill>
              </a:rPr>
              <a:t>with Tainting</a:t>
            </a:r>
          </a:p>
        </p:txBody>
      </p:sp>
      <p:pic>
        <p:nvPicPr>
          <p:cNvPr id="20" name="Graphic 19" descr="Four test tubes in a row, partly filled with liquid">
            <a:extLst>
              <a:ext uri="{FF2B5EF4-FFF2-40B4-BE49-F238E27FC236}">
                <a16:creationId xmlns:a16="http://schemas.microsoft.com/office/drawing/2014/main" id="{8607DD73-C62F-DF37-CE96-D5628E3CDAD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8338" t="23327" r="18546" b="23501"/>
          <a:stretch/>
        </p:blipFill>
        <p:spPr>
          <a:xfrm>
            <a:off x="6605051" y="4976790"/>
            <a:ext cx="958819" cy="807757"/>
          </a:xfrm>
          <a:prstGeom prst="rect">
            <a:avLst/>
          </a:prstGeom>
        </p:spPr>
      </p:pic>
      <p:sp>
        <p:nvSpPr>
          <p:cNvPr id="21" name="TextBox 20">
            <a:extLst>
              <a:ext uri="{FF2B5EF4-FFF2-40B4-BE49-F238E27FC236}">
                <a16:creationId xmlns:a16="http://schemas.microsoft.com/office/drawing/2014/main" id="{BD1FAF65-4E02-1D81-4A7B-F60B53481970}"/>
              </a:ext>
            </a:extLst>
          </p:cNvPr>
          <p:cNvSpPr txBox="1"/>
          <p:nvPr/>
        </p:nvSpPr>
        <p:spPr>
          <a:xfrm>
            <a:off x="647628" y="4131590"/>
            <a:ext cx="2375405" cy="307777"/>
          </a:xfrm>
          <a:prstGeom prst="rect">
            <a:avLst/>
          </a:prstGeom>
          <a:noFill/>
        </p:spPr>
        <p:txBody>
          <a:bodyPr wrap="square" rtlCol="0">
            <a:spAutoFit/>
          </a:bodyPr>
          <a:lstStyle/>
          <a:p>
            <a:pPr algn="ctr"/>
            <a:r>
              <a:rPr lang="en-GB" sz="1400">
                <a:solidFill>
                  <a:schemeClr val="tx1">
                    <a:lumMod val="65000"/>
                    <a:lumOff val="35000"/>
                  </a:schemeClr>
                </a:solidFill>
              </a:rPr>
              <a:t>Original Test Case</a:t>
            </a:r>
          </a:p>
        </p:txBody>
      </p:sp>
      <p:sp>
        <p:nvSpPr>
          <p:cNvPr id="22" name="TextBox 21">
            <a:extLst>
              <a:ext uri="{FF2B5EF4-FFF2-40B4-BE49-F238E27FC236}">
                <a16:creationId xmlns:a16="http://schemas.microsoft.com/office/drawing/2014/main" id="{84FED75C-621C-A8B9-1991-AEFA5C057C5E}"/>
              </a:ext>
            </a:extLst>
          </p:cNvPr>
          <p:cNvSpPr txBox="1"/>
          <p:nvPr/>
        </p:nvSpPr>
        <p:spPr>
          <a:xfrm>
            <a:off x="8668206" y="5291920"/>
            <a:ext cx="2375407" cy="1138773"/>
          </a:xfrm>
          <a:prstGeom prst="rect">
            <a:avLst/>
          </a:prstGeom>
          <a:solidFill>
            <a:srgbClr val="FFFFFF"/>
          </a:solidFill>
          <a:ln>
            <a:solidFill>
              <a:schemeClr val="tx1"/>
            </a:solidFill>
          </a:ln>
        </p:spPr>
        <p:txBody>
          <a:bodyPr wrap="square" rtlCol="0">
            <a:spAutoFit/>
          </a:bodyPr>
          <a:lstStyle/>
          <a:p>
            <a:r>
              <a:rPr lang="en-GB" sz="1400">
                <a:solidFill>
                  <a:schemeClr val="tx1">
                    <a:lumMod val="50000"/>
                    <a:lumOff val="50000"/>
                  </a:schemeClr>
                </a:solidFill>
                <a:latin typeface="Roboto Mono" panose="00000009000000000000" pitchFamily="49" charset="0"/>
                <a:ea typeface="Roboto Mono" panose="00000009000000000000" pitchFamily="49" charset="0"/>
              </a:rPr>
              <a:t>Program:</a:t>
            </a:r>
          </a:p>
          <a:p>
            <a:r>
              <a:rPr lang="en-GB">
                <a:latin typeface="Roboto Mono" panose="00000009000000000000" pitchFamily="49" charset="0"/>
                <a:ea typeface="Roboto Mono" panose="00000009000000000000" pitchFamily="49" charset="0"/>
              </a:rPr>
              <a:t>a = </a:t>
            </a:r>
            <a:r>
              <a:rPr lang="en-GB">
                <a:solidFill>
                  <a:srgbClr val="FF0000"/>
                </a:solidFill>
                <a:latin typeface="Roboto Mono" panose="00000009000000000000" pitchFamily="49" charset="0"/>
                <a:ea typeface="Roboto Mono" panose="00000009000000000000" pitchFamily="49" charset="0"/>
              </a:rPr>
              <a:t>*x</a:t>
            </a:r>
          </a:p>
          <a:p>
            <a:r>
              <a:rPr lang="en-GB">
                <a:solidFill>
                  <a:srgbClr val="0070C0"/>
                </a:solidFill>
                <a:latin typeface="Roboto Mono" panose="00000009000000000000" pitchFamily="49" charset="0"/>
                <a:ea typeface="Roboto Mono" panose="00000009000000000000" pitchFamily="49" charset="0"/>
              </a:rPr>
              <a:t>if</a:t>
            </a:r>
            <a:r>
              <a:rPr lang="en-GB">
                <a:latin typeface="Roboto Mono" panose="00000009000000000000" pitchFamily="49" charset="0"/>
                <a:ea typeface="Roboto Mono" panose="00000009000000000000" pitchFamily="49" charset="0"/>
              </a:rPr>
              <a:t> x </a:t>
            </a:r>
            <a:r>
              <a:rPr lang="en-GB">
                <a:solidFill>
                  <a:srgbClr val="0070C0"/>
                </a:solidFill>
                <a:latin typeface="Roboto Mono" panose="00000009000000000000" pitchFamily="49" charset="0"/>
                <a:ea typeface="Roboto Mono" panose="00000009000000000000" pitchFamily="49" charset="0"/>
              </a:rPr>
              <a:t>&lt;</a:t>
            </a:r>
            <a:r>
              <a:rPr lang="en-GB">
                <a:latin typeface="Roboto Mono" panose="00000009000000000000" pitchFamily="49" charset="0"/>
                <a:ea typeface="Roboto Mono" panose="00000009000000000000" pitchFamily="49" charset="0"/>
              </a:rPr>
              <a:t> 50:</a:t>
            </a:r>
          </a:p>
          <a:p>
            <a:r>
              <a:rPr lang="en-GB">
                <a:latin typeface="Roboto Mono" panose="00000009000000000000" pitchFamily="49" charset="0"/>
                <a:ea typeface="Roboto Mono" panose="00000009000000000000" pitchFamily="49" charset="0"/>
              </a:rPr>
              <a:t>   b = </a:t>
            </a:r>
            <a:r>
              <a:rPr lang="en-GB">
                <a:solidFill>
                  <a:srgbClr val="FF0000"/>
                </a:solidFill>
                <a:latin typeface="Roboto Mono" panose="00000009000000000000" pitchFamily="49" charset="0"/>
                <a:ea typeface="Roboto Mono" panose="00000009000000000000" pitchFamily="49" charset="0"/>
              </a:rPr>
              <a:t>*y</a:t>
            </a:r>
            <a:endParaRPr lang="en-GB">
              <a:latin typeface="Roboto Mono" panose="00000009000000000000" pitchFamily="49" charset="0"/>
              <a:ea typeface="Roboto Mono" panose="00000009000000000000" pitchFamily="49" charset="0"/>
            </a:endParaRPr>
          </a:p>
        </p:txBody>
      </p:sp>
      <p:sp>
        <p:nvSpPr>
          <p:cNvPr id="23" name="TextBox 22">
            <a:extLst>
              <a:ext uri="{FF2B5EF4-FFF2-40B4-BE49-F238E27FC236}">
                <a16:creationId xmlns:a16="http://schemas.microsoft.com/office/drawing/2014/main" id="{1E022281-85AB-93F5-2D6D-F546A8D1A391}"/>
              </a:ext>
            </a:extLst>
          </p:cNvPr>
          <p:cNvSpPr txBox="1"/>
          <p:nvPr/>
        </p:nvSpPr>
        <p:spPr>
          <a:xfrm>
            <a:off x="8668204" y="4190146"/>
            <a:ext cx="2375405" cy="553998"/>
          </a:xfrm>
          <a:prstGeom prst="rect">
            <a:avLst/>
          </a:prstGeom>
          <a:solidFill>
            <a:srgbClr val="FFFFFF"/>
          </a:solidFill>
          <a:ln>
            <a:solidFill>
              <a:schemeClr val="tx1"/>
            </a:solidFill>
          </a:ln>
        </p:spPr>
        <p:txBody>
          <a:bodyPr wrap="square" rtlCol="0">
            <a:spAutoFit/>
          </a:bodyPr>
          <a:lstStyle/>
          <a:p>
            <a:r>
              <a:rPr lang="en-GB" sz="1200">
                <a:solidFill>
                  <a:schemeClr val="tx1">
                    <a:lumMod val="50000"/>
                    <a:lumOff val="50000"/>
                  </a:schemeClr>
                </a:solidFill>
                <a:latin typeface="Roboto Mono" panose="00000009000000000000" pitchFamily="49" charset="0"/>
                <a:ea typeface="Roboto Mono" panose="00000009000000000000" pitchFamily="49" charset="0"/>
              </a:rPr>
              <a:t>Input 1:</a:t>
            </a:r>
          </a:p>
          <a:p>
            <a:r>
              <a:rPr lang="en-GB" b="1">
                <a:latin typeface="Roboto Mono" panose="00000009000000000000" pitchFamily="49" charset="0"/>
                <a:ea typeface="Roboto Mono" panose="00000009000000000000" pitchFamily="49" charset="0"/>
              </a:rPr>
              <a:t>x = 100</a:t>
            </a:r>
            <a:r>
              <a:rPr lang="en-GB">
                <a:latin typeface="Roboto Mono" panose="00000009000000000000" pitchFamily="49" charset="0"/>
                <a:ea typeface="Roboto Mono" panose="00000009000000000000" pitchFamily="49" charset="0"/>
              </a:rPr>
              <a:t>; y = 20</a:t>
            </a:r>
          </a:p>
        </p:txBody>
      </p:sp>
      <p:sp>
        <p:nvSpPr>
          <p:cNvPr id="24" name="TextBox 23">
            <a:extLst>
              <a:ext uri="{FF2B5EF4-FFF2-40B4-BE49-F238E27FC236}">
                <a16:creationId xmlns:a16="http://schemas.microsoft.com/office/drawing/2014/main" id="{3BB4E005-4FCE-9862-869B-63981A0869B6}"/>
              </a:ext>
            </a:extLst>
          </p:cNvPr>
          <p:cNvSpPr txBox="1"/>
          <p:nvPr/>
        </p:nvSpPr>
        <p:spPr>
          <a:xfrm>
            <a:off x="8668203" y="3865886"/>
            <a:ext cx="2375405" cy="307777"/>
          </a:xfrm>
          <a:prstGeom prst="rect">
            <a:avLst/>
          </a:prstGeom>
          <a:noFill/>
        </p:spPr>
        <p:txBody>
          <a:bodyPr wrap="square" rtlCol="0">
            <a:spAutoFit/>
          </a:bodyPr>
          <a:lstStyle/>
          <a:p>
            <a:pPr algn="ctr"/>
            <a:r>
              <a:rPr lang="en-GB" sz="1400">
                <a:solidFill>
                  <a:schemeClr val="tx1">
                    <a:lumMod val="65000"/>
                    <a:lumOff val="35000"/>
                  </a:schemeClr>
                </a:solidFill>
              </a:rPr>
              <a:t>Enhanced Test Case</a:t>
            </a:r>
          </a:p>
        </p:txBody>
      </p:sp>
      <p:grpSp>
        <p:nvGrpSpPr>
          <p:cNvPr id="13" name="Group 12">
            <a:extLst>
              <a:ext uri="{FF2B5EF4-FFF2-40B4-BE49-F238E27FC236}">
                <a16:creationId xmlns:a16="http://schemas.microsoft.com/office/drawing/2014/main" id="{F29EF336-E4D7-C418-F3AB-C5512E1B0424}"/>
              </a:ext>
            </a:extLst>
          </p:cNvPr>
          <p:cNvGrpSpPr/>
          <p:nvPr/>
        </p:nvGrpSpPr>
        <p:grpSpPr>
          <a:xfrm>
            <a:off x="1042140" y="81494"/>
            <a:ext cx="649447" cy="932052"/>
            <a:chOff x="4601563" y="2496948"/>
            <a:chExt cx="1242860" cy="1864104"/>
          </a:xfrm>
        </p:grpSpPr>
        <p:sp>
          <p:nvSpPr>
            <p:cNvPr id="16" name="Rectangle: Rounded Corners 15">
              <a:extLst>
                <a:ext uri="{FF2B5EF4-FFF2-40B4-BE49-F238E27FC236}">
                  <a16:creationId xmlns:a16="http://schemas.microsoft.com/office/drawing/2014/main" id="{6D5632D5-ED39-506B-2358-A16536754FD0}"/>
                </a:ext>
              </a:extLst>
            </p:cNvPr>
            <p:cNvSpPr/>
            <p:nvPr/>
          </p:nvSpPr>
          <p:spPr>
            <a:xfrm>
              <a:off x="4601563" y="2496948"/>
              <a:ext cx="1242860" cy="1864104"/>
            </a:xfrm>
            <a:prstGeom prst="roundRect">
              <a:avLst/>
            </a:prstGeom>
            <a:solidFill>
              <a:schemeClr val="accent6">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9" name="Graphic 18" descr="Contract with solid fill">
              <a:extLst>
                <a:ext uri="{FF2B5EF4-FFF2-40B4-BE49-F238E27FC236}">
                  <a16:creationId xmlns:a16="http://schemas.microsoft.com/office/drawing/2014/main" id="{084169E6-3360-1C06-1FD7-08254F4561C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032" t="7212" r="17042" b="8025"/>
            <a:stretch/>
          </p:blipFill>
          <p:spPr>
            <a:xfrm>
              <a:off x="4968013" y="2707857"/>
              <a:ext cx="524627" cy="674521"/>
            </a:xfrm>
            <a:prstGeom prst="rect">
              <a:avLst/>
            </a:prstGeom>
          </p:spPr>
        </p:pic>
        <p:pic>
          <p:nvPicPr>
            <p:cNvPr id="25" name="Graphic 24" descr="Four test tubes in a row, partly filled with liquid">
              <a:extLst>
                <a:ext uri="{FF2B5EF4-FFF2-40B4-BE49-F238E27FC236}">
                  <a16:creationId xmlns:a16="http://schemas.microsoft.com/office/drawing/2014/main" id="{AD187072-9160-631B-E0E0-B5690DB8808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8338" t="23327" r="18546" b="23501"/>
            <a:stretch/>
          </p:blipFill>
          <p:spPr>
            <a:xfrm>
              <a:off x="4968013" y="3627522"/>
              <a:ext cx="524703" cy="442036"/>
            </a:xfrm>
            <a:prstGeom prst="rect">
              <a:avLst/>
            </a:prstGeom>
          </p:spPr>
        </p:pic>
        <p:sp>
          <p:nvSpPr>
            <p:cNvPr id="26" name="Arrow: Curved Down 25">
              <a:extLst>
                <a:ext uri="{FF2B5EF4-FFF2-40B4-BE49-F238E27FC236}">
                  <a16:creationId xmlns:a16="http://schemas.microsoft.com/office/drawing/2014/main" id="{DA542BDD-A474-1C5D-453B-0FF5404E9961}"/>
                </a:ext>
              </a:extLst>
            </p:cNvPr>
            <p:cNvSpPr/>
            <p:nvPr/>
          </p:nvSpPr>
          <p:spPr>
            <a:xfrm rot="5400000">
              <a:off x="5274105" y="3310613"/>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sp>
          <p:nvSpPr>
            <p:cNvPr id="27" name="Arrow: Curved Down 26">
              <a:extLst>
                <a:ext uri="{FF2B5EF4-FFF2-40B4-BE49-F238E27FC236}">
                  <a16:creationId xmlns:a16="http://schemas.microsoft.com/office/drawing/2014/main" id="{4EDC5A7D-651A-ECA0-A8B7-DDCFC387E0A8}"/>
                </a:ext>
              </a:extLst>
            </p:cNvPr>
            <p:cNvSpPr/>
            <p:nvPr/>
          </p:nvSpPr>
          <p:spPr>
            <a:xfrm rot="16200000">
              <a:off x="4417895" y="3305342"/>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grpSp>
    </p:spTree>
    <p:extLst>
      <p:ext uri="{BB962C8B-B14F-4D97-AF65-F5344CB8AC3E}">
        <p14:creationId xmlns:p14="http://schemas.microsoft.com/office/powerpoint/2010/main" val="156066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D80E1244-EEFF-D61F-00CE-559FC08ED3CD}"/>
              </a:ext>
            </a:extLst>
          </p:cNvPr>
          <p:cNvPicPr>
            <a:picLocks noChangeAspect="1"/>
          </p:cNvPicPr>
          <p:nvPr/>
        </p:nvPicPr>
        <p:blipFill>
          <a:blip r:embed="rId3"/>
          <a:stretch>
            <a:fillRect/>
          </a:stretch>
        </p:blipFill>
        <p:spPr>
          <a:xfrm>
            <a:off x="9192943" y="4616446"/>
            <a:ext cx="366255" cy="306016"/>
          </a:xfrm>
          <a:prstGeom prst="rect">
            <a:avLst/>
          </a:prstGeom>
        </p:spPr>
      </p:pic>
      <p:pic>
        <p:nvPicPr>
          <p:cNvPr id="67" name="Picture 66">
            <a:extLst>
              <a:ext uri="{FF2B5EF4-FFF2-40B4-BE49-F238E27FC236}">
                <a16:creationId xmlns:a16="http://schemas.microsoft.com/office/drawing/2014/main" id="{7FB289AF-80A0-9815-1E3F-DC515D063D49}"/>
              </a:ext>
            </a:extLst>
          </p:cNvPr>
          <p:cNvPicPr>
            <a:picLocks noChangeAspect="1"/>
          </p:cNvPicPr>
          <p:nvPr/>
        </p:nvPicPr>
        <p:blipFill>
          <a:blip r:embed="rId3"/>
          <a:stretch>
            <a:fillRect/>
          </a:stretch>
        </p:blipFill>
        <p:spPr>
          <a:xfrm>
            <a:off x="8190159" y="2540436"/>
            <a:ext cx="366255" cy="306016"/>
          </a:xfrm>
          <a:prstGeom prst="rect">
            <a:avLst/>
          </a:prstGeom>
        </p:spPr>
      </p:pic>
      <p:pic>
        <p:nvPicPr>
          <p:cNvPr id="66" name="Picture 65" descr="Icon">
            <a:extLst>
              <a:ext uri="{FF2B5EF4-FFF2-40B4-BE49-F238E27FC236}">
                <a16:creationId xmlns:a16="http://schemas.microsoft.com/office/drawing/2014/main" id="{03AF3702-E6B8-1F64-AD05-10E002E8D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852" y="2321109"/>
            <a:ext cx="330403" cy="487501"/>
          </a:xfrm>
          <a:prstGeom prst="rect">
            <a:avLst/>
          </a:prstGeom>
        </p:spPr>
      </p:pic>
      <p:sp>
        <p:nvSpPr>
          <p:cNvPr id="48" name="TextBox 47">
            <a:extLst>
              <a:ext uri="{FF2B5EF4-FFF2-40B4-BE49-F238E27FC236}">
                <a16:creationId xmlns:a16="http://schemas.microsoft.com/office/drawing/2014/main" id="{0843D763-9DC8-A5BE-87CC-09592DB14507}"/>
              </a:ext>
            </a:extLst>
          </p:cNvPr>
          <p:cNvSpPr txBox="1"/>
          <p:nvPr/>
        </p:nvSpPr>
        <p:spPr>
          <a:xfrm>
            <a:off x="1896182" y="2529045"/>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grpSp>
        <p:nvGrpSpPr>
          <p:cNvPr id="6" name="Group 5">
            <a:extLst>
              <a:ext uri="{FF2B5EF4-FFF2-40B4-BE49-F238E27FC236}">
                <a16:creationId xmlns:a16="http://schemas.microsoft.com/office/drawing/2014/main" id="{42E2C8CB-8ED8-207A-A5B6-529711E5A011}"/>
              </a:ext>
            </a:extLst>
          </p:cNvPr>
          <p:cNvGrpSpPr/>
          <p:nvPr/>
        </p:nvGrpSpPr>
        <p:grpSpPr>
          <a:xfrm>
            <a:off x="2463494" y="2496948"/>
            <a:ext cx="1242860" cy="1864104"/>
            <a:chOff x="2934834" y="2970179"/>
            <a:chExt cx="1242860" cy="1864104"/>
          </a:xfrm>
        </p:grpSpPr>
        <p:sp>
          <p:nvSpPr>
            <p:cNvPr id="7" name="Rectangle: Rounded Corners 6">
              <a:extLst>
                <a:ext uri="{FF2B5EF4-FFF2-40B4-BE49-F238E27FC236}">
                  <a16:creationId xmlns:a16="http://schemas.microsoft.com/office/drawing/2014/main" id="{8C18DF21-892A-A1D3-12FB-510D0830FD42}"/>
                </a:ext>
              </a:extLst>
            </p:cNvPr>
            <p:cNvSpPr/>
            <p:nvPr/>
          </p:nvSpPr>
          <p:spPr>
            <a:xfrm>
              <a:off x="2934834" y="2970179"/>
              <a:ext cx="1242860" cy="1864104"/>
            </a:xfrm>
            <a:prstGeom prst="roundRect">
              <a:avLst/>
            </a:prstGeom>
            <a:solidFill>
              <a:schemeClr val="accent4">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8" name="Graphic 7" descr="Filter outline">
              <a:extLst>
                <a:ext uri="{FF2B5EF4-FFF2-40B4-BE49-F238E27FC236}">
                  <a16:creationId xmlns:a16="http://schemas.microsoft.com/office/drawing/2014/main" id="{A1BC9B8E-DFF4-32ED-E19A-7B3F60C3B7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6875" y="3362842"/>
              <a:ext cx="1078778" cy="1078778"/>
            </a:xfrm>
            <a:prstGeom prst="rect">
              <a:avLst/>
            </a:prstGeom>
          </p:spPr>
        </p:pic>
      </p:grpSp>
      <p:grpSp>
        <p:nvGrpSpPr>
          <p:cNvPr id="42" name="Group 41">
            <a:extLst>
              <a:ext uri="{FF2B5EF4-FFF2-40B4-BE49-F238E27FC236}">
                <a16:creationId xmlns:a16="http://schemas.microsoft.com/office/drawing/2014/main" id="{2DF23295-2F5C-C549-D0F1-2089818D5BE1}"/>
              </a:ext>
            </a:extLst>
          </p:cNvPr>
          <p:cNvGrpSpPr/>
          <p:nvPr/>
        </p:nvGrpSpPr>
        <p:grpSpPr>
          <a:xfrm>
            <a:off x="234183" y="2496948"/>
            <a:ext cx="1334102" cy="1864104"/>
            <a:chOff x="234183" y="2496948"/>
            <a:chExt cx="1334102" cy="1864104"/>
          </a:xfrm>
        </p:grpSpPr>
        <p:sp>
          <p:nvSpPr>
            <p:cNvPr id="5" name="Rectangle: Rounded Corners 4">
              <a:extLst>
                <a:ext uri="{FF2B5EF4-FFF2-40B4-BE49-F238E27FC236}">
                  <a16:creationId xmlns:a16="http://schemas.microsoft.com/office/drawing/2014/main" id="{45A91840-0B48-095E-737B-A1567748180B}"/>
                </a:ext>
              </a:extLst>
            </p:cNvPr>
            <p:cNvSpPr/>
            <p:nvPr/>
          </p:nvSpPr>
          <p:spPr>
            <a:xfrm>
              <a:off x="234183" y="2496948"/>
              <a:ext cx="1334102" cy="1864104"/>
            </a:xfrm>
            <a:prstGeom prst="roundRect">
              <a:avLst/>
            </a:prstGeom>
            <a:solidFill>
              <a:srgbClr val="EFF5FB"/>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5" name="Graphic 14" descr="Four test tubes in a row, partly filled with liquid">
              <a:extLst>
                <a:ext uri="{FF2B5EF4-FFF2-40B4-BE49-F238E27FC236}">
                  <a16:creationId xmlns:a16="http://schemas.microsoft.com/office/drawing/2014/main" id="{01551999-0062-CFC8-594F-D27D9183A88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338" t="23327" r="18546" b="23501"/>
            <a:stretch/>
          </p:blipFill>
          <p:spPr>
            <a:xfrm>
              <a:off x="421824" y="3025121"/>
              <a:ext cx="958819" cy="807757"/>
            </a:xfrm>
            <a:prstGeom prst="rect">
              <a:avLst/>
            </a:prstGeom>
          </p:spPr>
        </p:pic>
      </p:grpSp>
      <p:grpSp>
        <p:nvGrpSpPr>
          <p:cNvPr id="41" name="Group 40">
            <a:extLst>
              <a:ext uri="{FF2B5EF4-FFF2-40B4-BE49-F238E27FC236}">
                <a16:creationId xmlns:a16="http://schemas.microsoft.com/office/drawing/2014/main" id="{3D279396-626E-86EC-D55B-D52D1CE18FFE}"/>
              </a:ext>
            </a:extLst>
          </p:cNvPr>
          <p:cNvGrpSpPr/>
          <p:nvPr/>
        </p:nvGrpSpPr>
        <p:grpSpPr>
          <a:xfrm>
            <a:off x="4601563" y="2496948"/>
            <a:ext cx="1242860" cy="1864104"/>
            <a:chOff x="4601563" y="2496948"/>
            <a:chExt cx="1242860" cy="1864104"/>
          </a:xfrm>
        </p:grpSpPr>
        <p:sp>
          <p:nvSpPr>
            <p:cNvPr id="4" name="Rectangle: Rounded Corners 3">
              <a:extLst>
                <a:ext uri="{FF2B5EF4-FFF2-40B4-BE49-F238E27FC236}">
                  <a16:creationId xmlns:a16="http://schemas.microsoft.com/office/drawing/2014/main" id="{C0624DCB-03D9-832E-8D5A-63AFE0766CF2}"/>
                </a:ext>
              </a:extLst>
            </p:cNvPr>
            <p:cNvSpPr/>
            <p:nvPr/>
          </p:nvSpPr>
          <p:spPr>
            <a:xfrm>
              <a:off x="4601563" y="2496948"/>
              <a:ext cx="1242860" cy="1864104"/>
            </a:xfrm>
            <a:prstGeom prst="roundRect">
              <a:avLst/>
            </a:prstGeom>
            <a:solidFill>
              <a:schemeClr val="accent6">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6" name="Graphic 15" descr="Contract with solid fill">
              <a:extLst>
                <a:ext uri="{FF2B5EF4-FFF2-40B4-BE49-F238E27FC236}">
                  <a16:creationId xmlns:a16="http://schemas.microsoft.com/office/drawing/2014/main" id="{6AA11075-7DFE-174C-1E9C-6968161F508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7032" t="7212" r="17042" b="8025"/>
            <a:stretch/>
          </p:blipFill>
          <p:spPr>
            <a:xfrm>
              <a:off x="4968013" y="2707857"/>
              <a:ext cx="524627" cy="674521"/>
            </a:xfrm>
            <a:prstGeom prst="rect">
              <a:avLst/>
            </a:prstGeom>
          </p:spPr>
        </p:pic>
        <p:pic>
          <p:nvPicPr>
            <p:cNvPr id="17" name="Graphic 16" descr="Four test tubes in a row, partly filled with liquid">
              <a:extLst>
                <a:ext uri="{FF2B5EF4-FFF2-40B4-BE49-F238E27FC236}">
                  <a16:creationId xmlns:a16="http://schemas.microsoft.com/office/drawing/2014/main" id="{046CA46F-398A-1375-0135-A4EDF042FF06}"/>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338" t="23327" r="18546" b="23501"/>
            <a:stretch/>
          </p:blipFill>
          <p:spPr>
            <a:xfrm>
              <a:off x="4968013" y="3627522"/>
              <a:ext cx="524703" cy="442036"/>
            </a:xfrm>
            <a:prstGeom prst="rect">
              <a:avLst/>
            </a:prstGeom>
          </p:spPr>
        </p:pic>
        <p:sp>
          <p:nvSpPr>
            <p:cNvPr id="18" name="Arrow: Curved Down 17">
              <a:extLst>
                <a:ext uri="{FF2B5EF4-FFF2-40B4-BE49-F238E27FC236}">
                  <a16:creationId xmlns:a16="http://schemas.microsoft.com/office/drawing/2014/main" id="{AE58A97A-669C-6354-81FD-D01CD68829A3}"/>
                </a:ext>
              </a:extLst>
            </p:cNvPr>
            <p:cNvSpPr/>
            <p:nvPr/>
          </p:nvSpPr>
          <p:spPr>
            <a:xfrm rot="5400000">
              <a:off x="5274105" y="3310613"/>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sp>
          <p:nvSpPr>
            <p:cNvPr id="19" name="Arrow: Curved Down 18">
              <a:extLst>
                <a:ext uri="{FF2B5EF4-FFF2-40B4-BE49-F238E27FC236}">
                  <a16:creationId xmlns:a16="http://schemas.microsoft.com/office/drawing/2014/main" id="{D8A74DA6-4EB9-6407-E907-F95A8C0DD4D0}"/>
                </a:ext>
              </a:extLst>
            </p:cNvPr>
            <p:cNvSpPr/>
            <p:nvPr/>
          </p:nvSpPr>
          <p:spPr>
            <a:xfrm rot="16200000">
              <a:off x="4417895" y="3305342"/>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grpSp>
      <p:grpSp>
        <p:nvGrpSpPr>
          <p:cNvPr id="43" name="Group 42">
            <a:extLst>
              <a:ext uri="{FF2B5EF4-FFF2-40B4-BE49-F238E27FC236}">
                <a16:creationId xmlns:a16="http://schemas.microsoft.com/office/drawing/2014/main" id="{572686EC-109E-3FF4-7889-589426611662}"/>
              </a:ext>
            </a:extLst>
          </p:cNvPr>
          <p:cNvGrpSpPr/>
          <p:nvPr/>
        </p:nvGrpSpPr>
        <p:grpSpPr>
          <a:xfrm>
            <a:off x="6739632" y="2496948"/>
            <a:ext cx="1242860" cy="1864104"/>
            <a:chOff x="6739632" y="2496948"/>
            <a:chExt cx="1242860" cy="1864104"/>
          </a:xfrm>
        </p:grpSpPr>
        <p:sp>
          <p:nvSpPr>
            <p:cNvPr id="9" name="Rectangle: Rounded Corners 8">
              <a:extLst>
                <a:ext uri="{FF2B5EF4-FFF2-40B4-BE49-F238E27FC236}">
                  <a16:creationId xmlns:a16="http://schemas.microsoft.com/office/drawing/2014/main" id="{E5B0F15C-D166-66B8-A26B-B7E150C8A3E6}"/>
                </a:ext>
              </a:extLst>
            </p:cNvPr>
            <p:cNvSpPr/>
            <p:nvPr/>
          </p:nvSpPr>
          <p:spPr>
            <a:xfrm>
              <a:off x="6739632" y="2496948"/>
              <a:ext cx="1242860" cy="1864104"/>
            </a:xfrm>
            <a:prstGeom prst="roundRect">
              <a:avLst/>
            </a:prstGeom>
            <a:solidFill>
              <a:schemeClr val="accent3">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21" name="Graphic 20" descr="Processor outline">
              <a:extLst>
                <a:ext uri="{FF2B5EF4-FFF2-40B4-BE49-F238E27FC236}">
                  <a16:creationId xmlns:a16="http://schemas.microsoft.com/office/drawing/2014/main" id="{4AC33A65-5B3E-5699-B3D3-52605094D1C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1612" t="11961" r="11895" b="11545"/>
            <a:stretch/>
          </p:blipFill>
          <p:spPr>
            <a:xfrm>
              <a:off x="6821062" y="2904347"/>
              <a:ext cx="1080000" cy="1080000"/>
            </a:xfrm>
            <a:prstGeom prst="rect">
              <a:avLst/>
            </a:prstGeom>
          </p:spPr>
        </p:pic>
      </p:grpSp>
      <p:grpSp>
        <p:nvGrpSpPr>
          <p:cNvPr id="44" name="Group 43">
            <a:extLst>
              <a:ext uri="{FF2B5EF4-FFF2-40B4-BE49-F238E27FC236}">
                <a16:creationId xmlns:a16="http://schemas.microsoft.com/office/drawing/2014/main" id="{5BE660DF-5B22-6E20-D5E8-E4C08A830BD3}"/>
              </a:ext>
            </a:extLst>
          </p:cNvPr>
          <p:cNvGrpSpPr/>
          <p:nvPr/>
        </p:nvGrpSpPr>
        <p:grpSpPr>
          <a:xfrm>
            <a:off x="8877701" y="2496948"/>
            <a:ext cx="1242860" cy="1864104"/>
            <a:chOff x="8877701" y="2496948"/>
            <a:chExt cx="1242860" cy="1864104"/>
          </a:xfrm>
        </p:grpSpPr>
        <p:sp>
          <p:nvSpPr>
            <p:cNvPr id="10" name="Rectangle: Rounded Corners 9">
              <a:extLst>
                <a:ext uri="{FF2B5EF4-FFF2-40B4-BE49-F238E27FC236}">
                  <a16:creationId xmlns:a16="http://schemas.microsoft.com/office/drawing/2014/main" id="{2EB0EA6E-18CC-8A0E-9864-B264EF72A580}"/>
                </a:ext>
              </a:extLst>
            </p:cNvPr>
            <p:cNvSpPr/>
            <p:nvPr/>
          </p:nvSpPr>
          <p:spPr>
            <a:xfrm>
              <a:off x="8877701" y="2496948"/>
              <a:ext cx="1242860" cy="1864104"/>
            </a:xfrm>
            <a:prstGeom prst="roundRect">
              <a:avLst/>
            </a:prstGeom>
            <a:solidFill>
              <a:srgbClr val="FDF3ED"/>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22" name="Graphic 21" descr="Contract with solid fill">
              <a:extLst>
                <a:ext uri="{FF2B5EF4-FFF2-40B4-BE49-F238E27FC236}">
                  <a16:creationId xmlns:a16="http://schemas.microsoft.com/office/drawing/2014/main" id="{FD782A72-4425-064B-EDEC-E391E92E273A}"/>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7032" t="7212" r="17042" b="8025"/>
            <a:stretch/>
          </p:blipFill>
          <p:spPr>
            <a:xfrm>
              <a:off x="9079131" y="2905350"/>
              <a:ext cx="839999" cy="1080000"/>
            </a:xfrm>
            <a:prstGeom prst="rect">
              <a:avLst/>
            </a:prstGeom>
          </p:spPr>
        </p:pic>
      </p:grpSp>
      <p:cxnSp>
        <p:nvCxnSpPr>
          <p:cNvPr id="24" name="Straight Arrow Connector 23">
            <a:extLst>
              <a:ext uri="{FF2B5EF4-FFF2-40B4-BE49-F238E27FC236}">
                <a16:creationId xmlns:a16="http://schemas.microsoft.com/office/drawing/2014/main" id="{363B4591-E472-9073-80B3-1438AA676763}"/>
              </a:ext>
            </a:extLst>
          </p:cNvPr>
          <p:cNvCxnSpPr>
            <a:cxnSpLocks/>
            <a:stCxn id="5" idx="3"/>
            <a:endCxn id="7" idx="1"/>
          </p:cNvCxnSpPr>
          <p:nvPr/>
        </p:nvCxnSpPr>
        <p:spPr>
          <a:xfrm>
            <a:off x="1568285"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AE19AA6-0C4F-430F-8D90-768B4FABF579}"/>
              </a:ext>
            </a:extLst>
          </p:cNvPr>
          <p:cNvCxnSpPr>
            <a:cxnSpLocks/>
            <a:stCxn id="7" idx="3"/>
            <a:endCxn id="4" idx="1"/>
          </p:cNvCxnSpPr>
          <p:nvPr/>
        </p:nvCxnSpPr>
        <p:spPr>
          <a:xfrm>
            <a:off x="3706354"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C94DBD9-9676-B02B-39D3-B9A5E5EF2B49}"/>
              </a:ext>
            </a:extLst>
          </p:cNvPr>
          <p:cNvCxnSpPr>
            <a:cxnSpLocks/>
            <a:stCxn id="4" idx="3"/>
            <a:endCxn id="9" idx="1"/>
          </p:cNvCxnSpPr>
          <p:nvPr/>
        </p:nvCxnSpPr>
        <p:spPr>
          <a:xfrm>
            <a:off x="5844423"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52E5905-72F9-64C4-EC40-5B323D9B9CFB}"/>
              </a:ext>
            </a:extLst>
          </p:cNvPr>
          <p:cNvCxnSpPr>
            <a:cxnSpLocks/>
            <a:stCxn id="9" idx="3"/>
            <a:endCxn id="10" idx="1"/>
          </p:cNvCxnSpPr>
          <p:nvPr/>
        </p:nvCxnSpPr>
        <p:spPr>
          <a:xfrm>
            <a:off x="7982492"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77CEB3-93F9-ED83-C5BD-EF3CFDDE6031}"/>
              </a:ext>
            </a:extLst>
          </p:cNvPr>
          <p:cNvCxnSpPr>
            <a:cxnSpLocks/>
            <a:stCxn id="10" idx="3"/>
            <a:endCxn id="39" idx="1"/>
          </p:cNvCxnSpPr>
          <p:nvPr/>
        </p:nvCxnSpPr>
        <p:spPr>
          <a:xfrm>
            <a:off x="10120561" y="3429000"/>
            <a:ext cx="10454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Graphic 38" descr="User outline">
            <a:extLst>
              <a:ext uri="{FF2B5EF4-FFF2-40B4-BE49-F238E27FC236}">
                <a16:creationId xmlns:a16="http://schemas.microsoft.com/office/drawing/2014/main" id="{A32A9F8A-1359-D341-AAE6-DA8D128B56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65966" y="2971800"/>
            <a:ext cx="914400" cy="914400"/>
          </a:xfrm>
          <a:prstGeom prst="rect">
            <a:avLst/>
          </a:prstGeom>
        </p:spPr>
      </p:pic>
      <p:sp>
        <p:nvSpPr>
          <p:cNvPr id="46" name="TextBox 45">
            <a:extLst>
              <a:ext uri="{FF2B5EF4-FFF2-40B4-BE49-F238E27FC236}">
                <a16:creationId xmlns:a16="http://schemas.microsoft.com/office/drawing/2014/main" id="{FA37516F-2DF7-4601-4DE0-02AD36BF04D9}"/>
              </a:ext>
            </a:extLst>
          </p:cNvPr>
          <p:cNvSpPr txBox="1"/>
          <p:nvPr/>
        </p:nvSpPr>
        <p:spPr>
          <a:xfrm>
            <a:off x="1658737" y="2639553"/>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47" name="TextBox 46">
            <a:extLst>
              <a:ext uri="{FF2B5EF4-FFF2-40B4-BE49-F238E27FC236}">
                <a16:creationId xmlns:a16="http://schemas.microsoft.com/office/drawing/2014/main" id="{0051648A-C9B8-8D3E-9CE6-4CDF1137A3AF}"/>
              </a:ext>
            </a:extLst>
          </p:cNvPr>
          <p:cNvSpPr txBox="1"/>
          <p:nvPr/>
        </p:nvSpPr>
        <p:spPr>
          <a:xfrm>
            <a:off x="1807217" y="2860571"/>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49" name="TextBox 48">
            <a:extLst>
              <a:ext uri="{FF2B5EF4-FFF2-40B4-BE49-F238E27FC236}">
                <a16:creationId xmlns:a16="http://schemas.microsoft.com/office/drawing/2014/main" id="{3E56E4D2-60E1-E30A-EA55-DD7193ABB91F}"/>
              </a:ext>
            </a:extLst>
          </p:cNvPr>
          <p:cNvSpPr txBox="1"/>
          <p:nvPr/>
        </p:nvSpPr>
        <p:spPr>
          <a:xfrm>
            <a:off x="3945435" y="2789727"/>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0" name="TextBox 49">
            <a:extLst>
              <a:ext uri="{FF2B5EF4-FFF2-40B4-BE49-F238E27FC236}">
                <a16:creationId xmlns:a16="http://schemas.microsoft.com/office/drawing/2014/main" id="{AD78D845-AD46-D3BA-B31D-EF67F5534797}"/>
              </a:ext>
            </a:extLst>
          </p:cNvPr>
          <p:cNvSpPr txBox="1"/>
          <p:nvPr/>
        </p:nvSpPr>
        <p:spPr>
          <a:xfrm>
            <a:off x="3164486" y="4507778"/>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1" name="TextBox 50">
            <a:extLst>
              <a:ext uri="{FF2B5EF4-FFF2-40B4-BE49-F238E27FC236}">
                <a16:creationId xmlns:a16="http://schemas.microsoft.com/office/drawing/2014/main" id="{FD83B1B2-C99F-A128-C31A-F7D554776C68}"/>
              </a:ext>
            </a:extLst>
          </p:cNvPr>
          <p:cNvSpPr txBox="1"/>
          <p:nvPr/>
        </p:nvSpPr>
        <p:spPr>
          <a:xfrm>
            <a:off x="3312966" y="4728796"/>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pic>
        <p:nvPicPr>
          <p:cNvPr id="52" name="Graphic 51" descr="Garbage outline">
            <a:extLst>
              <a:ext uri="{FF2B5EF4-FFF2-40B4-BE49-F238E27FC236}">
                <a16:creationId xmlns:a16="http://schemas.microsoft.com/office/drawing/2014/main" id="{207C04D8-5A2B-733D-A277-B86207E0D27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27724" y="5342476"/>
            <a:ext cx="914400" cy="914400"/>
          </a:xfrm>
          <a:prstGeom prst="rect">
            <a:avLst/>
          </a:prstGeom>
        </p:spPr>
      </p:pic>
      <p:cxnSp>
        <p:nvCxnSpPr>
          <p:cNvPr id="53" name="Straight Arrow Connector 52">
            <a:extLst>
              <a:ext uri="{FF2B5EF4-FFF2-40B4-BE49-F238E27FC236}">
                <a16:creationId xmlns:a16="http://schemas.microsoft.com/office/drawing/2014/main" id="{822B854C-2F5B-FADF-0261-0FEC0F9FCF30}"/>
              </a:ext>
            </a:extLst>
          </p:cNvPr>
          <p:cNvCxnSpPr>
            <a:cxnSpLocks/>
            <a:stCxn id="7" idx="2"/>
            <a:endCxn id="52" idx="0"/>
          </p:cNvCxnSpPr>
          <p:nvPr/>
        </p:nvCxnSpPr>
        <p:spPr>
          <a:xfrm>
            <a:off x="3084924" y="4361052"/>
            <a:ext cx="0" cy="981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41D01E-C1CD-A0C6-4E59-81A88D326B1E}"/>
              </a:ext>
            </a:extLst>
          </p:cNvPr>
          <p:cNvSpPr txBox="1"/>
          <p:nvPr/>
        </p:nvSpPr>
        <p:spPr>
          <a:xfrm>
            <a:off x="5992317" y="2848162"/>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8" name="TextBox 57">
            <a:extLst>
              <a:ext uri="{FF2B5EF4-FFF2-40B4-BE49-F238E27FC236}">
                <a16:creationId xmlns:a16="http://schemas.microsoft.com/office/drawing/2014/main" id="{E678A45C-D477-5613-4E05-74FB954232F2}"/>
              </a:ext>
            </a:extLst>
          </p:cNvPr>
          <p:cNvSpPr txBox="1"/>
          <p:nvPr/>
        </p:nvSpPr>
        <p:spPr>
          <a:xfrm>
            <a:off x="6107103" y="2718757"/>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pic>
        <p:nvPicPr>
          <p:cNvPr id="62" name="Graphic 61" descr="Question Mark with solid fill">
            <a:extLst>
              <a:ext uri="{FF2B5EF4-FFF2-40B4-BE49-F238E27FC236}">
                <a16:creationId xmlns:a16="http://schemas.microsoft.com/office/drawing/2014/main" id="{4105B44C-A89A-DBCD-62F2-65058B57A0C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43764" y="2921763"/>
            <a:ext cx="383322" cy="388860"/>
          </a:xfrm>
          <a:prstGeom prst="rect">
            <a:avLst/>
          </a:prstGeom>
        </p:spPr>
      </p:pic>
      <p:pic>
        <p:nvPicPr>
          <p:cNvPr id="63" name="Graphic 62" descr="Question Mark with solid fill">
            <a:extLst>
              <a:ext uri="{FF2B5EF4-FFF2-40B4-BE49-F238E27FC236}">
                <a16:creationId xmlns:a16="http://schemas.microsoft.com/office/drawing/2014/main" id="{5D6D6BB8-BE4F-2619-8419-14DB6F3BE98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9096" y="2693444"/>
            <a:ext cx="305028" cy="309435"/>
          </a:xfrm>
          <a:prstGeom prst="rect">
            <a:avLst/>
          </a:prstGeom>
        </p:spPr>
      </p:pic>
      <p:pic>
        <p:nvPicPr>
          <p:cNvPr id="64" name="Google Shape;1129;p98">
            <a:extLst>
              <a:ext uri="{FF2B5EF4-FFF2-40B4-BE49-F238E27FC236}">
                <a16:creationId xmlns:a16="http://schemas.microsoft.com/office/drawing/2014/main" id="{235B9E98-4EB7-9F71-BB9D-97BECB224712}"/>
              </a:ext>
            </a:extLst>
          </p:cNvPr>
          <p:cNvPicPr preferRelativeResize="0"/>
          <p:nvPr/>
        </p:nvPicPr>
        <p:blipFill>
          <a:blip r:embed="rId19">
            <a:alphaModFix/>
          </a:blip>
          <a:stretch>
            <a:fillRect/>
          </a:stretch>
        </p:blipFill>
        <p:spPr>
          <a:xfrm>
            <a:off x="8357314" y="2838094"/>
            <a:ext cx="436164" cy="367152"/>
          </a:xfrm>
          <a:prstGeom prst="rect">
            <a:avLst/>
          </a:prstGeom>
          <a:noFill/>
          <a:ln>
            <a:noFill/>
          </a:ln>
        </p:spPr>
      </p:pic>
      <p:pic>
        <p:nvPicPr>
          <p:cNvPr id="68" name="Graphic 67" descr="Garbage outline">
            <a:extLst>
              <a:ext uri="{FF2B5EF4-FFF2-40B4-BE49-F238E27FC236}">
                <a16:creationId xmlns:a16="http://schemas.microsoft.com/office/drawing/2014/main" id="{E5529337-C568-E43A-3707-8403BF11F0C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41930" y="5342476"/>
            <a:ext cx="914400" cy="914400"/>
          </a:xfrm>
          <a:prstGeom prst="rect">
            <a:avLst/>
          </a:prstGeom>
        </p:spPr>
      </p:pic>
      <p:cxnSp>
        <p:nvCxnSpPr>
          <p:cNvPr id="69" name="Straight Arrow Connector 68">
            <a:extLst>
              <a:ext uri="{FF2B5EF4-FFF2-40B4-BE49-F238E27FC236}">
                <a16:creationId xmlns:a16="http://schemas.microsoft.com/office/drawing/2014/main" id="{FB855344-D89D-67BD-783A-59B011D63FE8}"/>
              </a:ext>
            </a:extLst>
          </p:cNvPr>
          <p:cNvCxnSpPr>
            <a:cxnSpLocks/>
            <a:stCxn id="10" idx="2"/>
            <a:endCxn id="68" idx="0"/>
          </p:cNvCxnSpPr>
          <p:nvPr/>
        </p:nvCxnSpPr>
        <p:spPr>
          <a:xfrm flipH="1">
            <a:off x="9499130" y="4361052"/>
            <a:ext cx="1" cy="981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descr="Icon">
            <a:extLst>
              <a:ext uri="{FF2B5EF4-FFF2-40B4-BE49-F238E27FC236}">
                <a16:creationId xmlns:a16="http://schemas.microsoft.com/office/drawing/2014/main" id="{3FAE626A-F136-78BB-666E-221D6F7A0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788" y="4376923"/>
            <a:ext cx="330403" cy="487501"/>
          </a:xfrm>
          <a:prstGeom prst="rect">
            <a:avLst/>
          </a:prstGeom>
        </p:spPr>
      </p:pic>
      <p:pic>
        <p:nvPicPr>
          <p:cNvPr id="74" name="Google Shape;1129;p98">
            <a:extLst>
              <a:ext uri="{FF2B5EF4-FFF2-40B4-BE49-F238E27FC236}">
                <a16:creationId xmlns:a16="http://schemas.microsoft.com/office/drawing/2014/main" id="{7DA85C3D-4DEF-EDB9-5969-4A78E65377E3}"/>
              </a:ext>
            </a:extLst>
          </p:cNvPr>
          <p:cNvPicPr preferRelativeResize="0"/>
          <p:nvPr/>
        </p:nvPicPr>
        <p:blipFill>
          <a:blip r:embed="rId19">
            <a:alphaModFix/>
          </a:blip>
          <a:stretch>
            <a:fillRect/>
          </a:stretch>
        </p:blipFill>
        <p:spPr>
          <a:xfrm>
            <a:off x="9492681" y="4800357"/>
            <a:ext cx="436164" cy="369045"/>
          </a:xfrm>
          <a:prstGeom prst="rect">
            <a:avLst/>
          </a:prstGeom>
          <a:noFill/>
          <a:ln>
            <a:noFill/>
          </a:ln>
        </p:spPr>
      </p:pic>
      <p:pic>
        <p:nvPicPr>
          <p:cNvPr id="75" name="Graphic 74" descr="Question Mark with solid fill">
            <a:extLst>
              <a:ext uri="{FF2B5EF4-FFF2-40B4-BE49-F238E27FC236}">
                <a16:creationId xmlns:a16="http://schemas.microsoft.com/office/drawing/2014/main" id="{E37BBC89-9704-143D-9CE8-C8B8C71582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22532" y="2935583"/>
            <a:ext cx="383322" cy="388860"/>
          </a:xfrm>
          <a:prstGeom prst="rect">
            <a:avLst/>
          </a:prstGeom>
        </p:spPr>
      </p:pic>
      <p:pic>
        <p:nvPicPr>
          <p:cNvPr id="76" name="Graphic 75" descr="Question Mark with solid fill">
            <a:extLst>
              <a:ext uri="{FF2B5EF4-FFF2-40B4-BE49-F238E27FC236}">
                <a16:creationId xmlns:a16="http://schemas.microsoft.com/office/drawing/2014/main" id="{29D486BF-D881-B207-206E-2F53753ED84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17864" y="2707264"/>
            <a:ext cx="305028" cy="309435"/>
          </a:xfrm>
          <a:prstGeom prst="rect">
            <a:avLst/>
          </a:prstGeom>
        </p:spPr>
      </p:pic>
      <p:sp>
        <p:nvSpPr>
          <p:cNvPr id="77" name="TextBox 76">
            <a:extLst>
              <a:ext uri="{FF2B5EF4-FFF2-40B4-BE49-F238E27FC236}">
                <a16:creationId xmlns:a16="http://schemas.microsoft.com/office/drawing/2014/main" id="{B349BD65-3624-A124-5840-F392AF575561}"/>
              </a:ext>
            </a:extLst>
          </p:cNvPr>
          <p:cNvSpPr txBox="1"/>
          <p:nvPr/>
        </p:nvSpPr>
        <p:spPr>
          <a:xfrm>
            <a:off x="158070" y="1836503"/>
            <a:ext cx="1486326" cy="646331"/>
          </a:xfrm>
          <a:prstGeom prst="rect">
            <a:avLst/>
          </a:prstGeom>
          <a:noFill/>
        </p:spPr>
        <p:txBody>
          <a:bodyPr wrap="square" rtlCol="0">
            <a:spAutoFit/>
          </a:bodyPr>
          <a:lstStyle/>
          <a:p>
            <a:pPr algn="ctr"/>
            <a:r>
              <a:rPr lang="en-GB">
                <a:solidFill>
                  <a:schemeClr val="tx1">
                    <a:lumMod val="65000"/>
                    <a:lumOff val="35000"/>
                  </a:schemeClr>
                </a:solidFill>
              </a:rPr>
              <a:t>Test Case Generation</a:t>
            </a:r>
          </a:p>
        </p:txBody>
      </p:sp>
      <p:sp>
        <p:nvSpPr>
          <p:cNvPr id="78" name="TextBox 77">
            <a:extLst>
              <a:ext uri="{FF2B5EF4-FFF2-40B4-BE49-F238E27FC236}">
                <a16:creationId xmlns:a16="http://schemas.microsoft.com/office/drawing/2014/main" id="{20A217FC-C53A-C1EC-41FB-FEE34D1C09FA}"/>
              </a:ext>
            </a:extLst>
          </p:cNvPr>
          <p:cNvSpPr txBox="1"/>
          <p:nvPr/>
        </p:nvSpPr>
        <p:spPr>
          <a:xfrm>
            <a:off x="2341760" y="2116889"/>
            <a:ext cx="1486327" cy="369332"/>
          </a:xfrm>
          <a:prstGeom prst="rect">
            <a:avLst/>
          </a:prstGeom>
          <a:noFill/>
        </p:spPr>
        <p:txBody>
          <a:bodyPr wrap="square" rtlCol="0">
            <a:spAutoFit/>
          </a:bodyPr>
          <a:lstStyle/>
          <a:p>
            <a:pPr algn="ctr"/>
            <a:r>
              <a:rPr lang="en-GB">
                <a:solidFill>
                  <a:schemeClr val="tx1">
                    <a:lumMod val="65000"/>
                    <a:lumOff val="35000"/>
                  </a:schemeClr>
                </a:solidFill>
              </a:rPr>
              <a:t>Pre-filtering</a:t>
            </a:r>
          </a:p>
        </p:txBody>
      </p:sp>
      <p:sp>
        <p:nvSpPr>
          <p:cNvPr id="79" name="TextBox 78">
            <a:extLst>
              <a:ext uri="{FF2B5EF4-FFF2-40B4-BE49-F238E27FC236}">
                <a16:creationId xmlns:a16="http://schemas.microsoft.com/office/drawing/2014/main" id="{4085E2CF-B98F-1785-8722-8479FD6B0FDE}"/>
              </a:ext>
            </a:extLst>
          </p:cNvPr>
          <p:cNvSpPr txBox="1"/>
          <p:nvPr/>
        </p:nvSpPr>
        <p:spPr>
          <a:xfrm>
            <a:off x="4479830" y="1744894"/>
            <a:ext cx="1486326" cy="738664"/>
          </a:xfrm>
          <a:prstGeom prst="rect">
            <a:avLst/>
          </a:prstGeom>
          <a:noFill/>
        </p:spPr>
        <p:txBody>
          <a:bodyPr wrap="square" rtlCol="0">
            <a:spAutoFit/>
          </a:bodyPr>
          <a:lstStyle/>
          <a:p>
            <a:pPr algn="ctr"/>
            <a:r>
              <a:rPr lang="en-GB" sz="1400">
                <a:solidFill>
                  <a:schemeClr val="tx1">
                    <a:lumMod val="65000"/>
                    <a:lumOff val="35000"/>
                  </a:schemeClr>
                </a:solidFill>
              </a:rPr>
              <a:t>Model-based</a:t>
            </a:r>
          </a:p>
          <a:p>
            <a:pPr algn="ctr"/>
            <a:r>
              <a:rPr lang="en-GB" sz="1400">
                <a:solidFill>
                  <a:schemeClr val="tx1">
                    <a:lumMod val="65000"/>
                    <a:lumOff val="35000"/>
                  </a:schemeClr>
                </a:solidFill>
              </a:rPr>
              <a:t>Input</a:t>
            </a:r>
          </a:p>
          <a:p>
            <a:pPr algn="ctr"/>
            <a:r>
              <a:rPr lang="en-GB" sz="1400">
                <a:solidFill>
                  <a:schemeClr val="tx1">
                    <a:lumMod val="65000"/>
                    <a:lumOff val="35000"/>
                  </a:schemeClr>
                </a:solidFill>
              </a:rPr>
              <a:t>Generation</a:t>
            </a:r>
          </a:p>
        </p:txBody>
      </p:sp>
      <p:sp>
        <p:nvSpPr>
          <p:cNvPr id="80" name="TextBox 79">
            <a:extLst>
              <a:ext uri="{FF2B5EF4-FFF2-40B4-BE49-F238E27FC236}">
                <a16:creationId xmlns:a16="http://schemas.microsoft.com/office/drawing/2014/main" id="{6FC9C2A4-D3FC-D439-C4F2-606B61D5E5D6}"/>
              </a:ext>
            </a:extLst>
          </p:cNvPr>
          <p:cNvSpPr txBox="1"/>
          <p:nvPr/>
        </p:nvSpPr>
        <p:spPr>
          <a:xfrm>
            <a:off x="6615069" y="1758284"/>
            <a:ext cx="1486326" cy="738664"/>
          </a:xfrm>
          <a:prstGeom prst="rect">
            <a:avLst/>
          </a:prstGeom>
          <a:noFill/>
        </p:spPr>
        <p:txBody>
          <a:bodyPr wrap="square" rtlCol="0">
            <a:spAutoFit/>
          </a:bodyPr>
          <a:lstStyle/>
          <a:p>
            <a:pPr algn="ctr"/>
            <a:r>
              <a:rPr lang="en-GB" sz="1400">
                <a:solidFill>
                  <a:schemeClr val="tx1">
                    <a:lumMod val="65000"/>
                    <a:lumOff val="35000"/>
                  </a:schemeClr>
                </a:solidFill>
              </a:rPr>
              <a:t>Collection of</a:t>
            </a:r>
          </a:p>
          <a:p>
            <a:pPr algn="ctr"/>
            <a:r>
              <a:rPr lang="en-GB" sz="1400">
                <a:solidFill>
                  <a:schemeClr val="tx1">
                    <a:lumMod val="65000"/>
                    <a:lumOff val="35000"/>
                  </a:schemeClr>
                </a:solidFill>
              </a:rPr>
              <a:t>Hardware Observations</a:t>
            </a:r>
          </a:p>
        </p:txBody>
      </p:sp>
      <p:sp>
        <p:nvSpPr>
          <p:cNvPr id="81" name="TextBox 80">
            <a:extLst>
              <a:ext uri="{FF2B5EF4-FFF2-40B4-BE49-F238E27FC236}">
                <a16:creationId xmlns:a16="http://schemas.microsoft.com/office/drawing/2014/main" id="{FE588DAF-2491-4247-6782-1AAFC657D61A}"/>
              </a:ext>
            </a:extLst>
          </p:cNvPr>
          <p:cNvSpPr txBox="1"/>
          <p:nvPr/>
        </p:nvSpPr>
        <p:spPr>
          <a:xfrm>
            <a:off x="8778244" y="1972800"/>
            <a:ext cx="1486326" cy="523220"/>
          </a:xfrm>
          <a:prstGeom prst="rect">
            <a:avLst/>
          </a:prstGeom>
          <a:noFill/>
        </p:spPr>
        <p:txBody>
          <a:bodyPr wrap="square" rtlCol="0">
            <a:spAutoFit/>
          </a:bodyPr>
          <a:lstStyle/>
          <a:p>
            <a:pPr algn="ctr"/>
            <a:r>
              <a:rPr lang="en-GB" sz="1400">
                <a:solidFill>
                  <a:schemeClr val="tx1">
                    <a:lumMod val="65000"/>
                    <a:lumOff val="35000"/>
                  </a:schemeClr>
                </a:solidFill>
              </a:rPr>
              <a:t>Model-based Filtering</a:t>
            </a:r>
          </a:p>
        </p:txBody>
      </p:sp>
      <p:sp>
        <p:nvSpPr>
          <p:cNvPr id="3" name="Title 1">
            <a:extLst>
              <a:ext uri="{FF2B5EF4-FFF2-40B4-BE49-F238E27FC236}">
                <a16:creationId xmlns:a16="http://schemas.microsoft.com/office/drawing/2014/main" id="{E55FC947-9A5E-7A46-CD31-55E6B0776F47}"/>
              </a:ext>
            </a:extLst>
          </p:cNvPr>
          <p:cNvSpPr txBox="1">
            <a:spLocks/>
          </p:cNvSpPr>
          <p:nvPr/>
        </p:nvSpPr>
        <p:spPr>
          <a:xfrm>
            <a:off x="925881" y="346358"/>
            <a:ext cx="7351959" cy="6856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icrosoft YaHei UI" panose="020B0503020204020204" pitchFamily="34" charset="-122"/>
                <a:ea typeface="Microsoft YaHei UI" panose="020B0503020204020204" pitchFamily="34" charset="-122"/>
                <a:cs typeface="+mj-cs"/>
              </a:defRPr>
            </a:lvl1pPr>
          </a:lstStyle>
          <a:p>
            <a:r>
              <a:rPr lang="en-GB"/>
              <a:t>This Paper</a:t>
            </a:r>
          </a:p>
        </p:txBody>
      </p:sp>
      <p:sp>
        <p:nvSpPr>
          <p:cNvPr id="11" name="Right Brace 10">
            <a:extLst>
              <a:ext uri="{FF2B5EF4-FFF2-40B4-BE49-F238E27FC236}">
                <a16:creationId xmlns:a16="http://schemas.microsoft.com/office/drawing/2014/main" id="{B27E819D-3E2E-BBCC-34CB-0B54B2F2B800}"/>
              </a:ext>
            </a:extLst>
          </p:cNvPr>
          <p:cNvSpPr/>
          <p:nvPr/>
        </p:nvSpPr>
        <p:spPr>
          <a:xfrm rot="16200000">
            <a:off x="4296895" y="-703879"/>
            <a:ext cx="628762" cy="4295564"/>
          </a:xfrm>
          <a:prstGeom prst="rightBrace">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9983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0E1E19-B8DB-E996-B2D5-EC86A412483C}"/>
              </a:ext>
            </a:extLst>
          </p:cNvPr>
          <p:cNvSpPr txBox="1"/>
          <p:nvPr/>
        </p:nvSpPr>
        <p:spPr>
          <a:xfrm>
            <a:off x="1909767" y="5387344"/>
            <a:ext cx="1428747" cy="369332"/>
          </a:xfrm>
          <a:prstGeom prst="rect">
            <a:avLst/>
          </a:prstGeom>
          <a:noFill/>
        </p:spPr>
        <p:txBody>
          <a:bodyPr wrap="square" rtlCol="0">
            <a:spAutoFit/>
          </a:bodyPr>
          <a:lstStyle/>
          <a:p>
            <a:pPr algn="ctr"/>
            <a:r>
              <a:rPr lang="en-GB">
                <a:solidFill>
                  <a:srgbClr val="FF0000"/>
                </a:solidFill>
                <a:latin typeface="Microsoft YaHei UI" panose="020B0503020204020204" pitchFamily="34" charset="-122"/>
                <a:ea typeface="Microsoft YaHei UI" panose="020B0503020204020204" pitchFamily="34" charset="-122"/>
              </a:rPr>
              <a:t>x13 faster</a:t>
            </a:r>
          </a:p>
        </p:txBody>
      </p:sp>
      <p:sp>
        <p:nvSpPr>
          <p:cNvPr id="10" name="TextBox 9">
            <a:extLst>
              <a:ext uri="{FF2B5EF4-FFF2-40B4-BE49-F238E27FC236}">
                <a16:creationId xmlns:a16="http://schemas.microsoft.com/office/drawing/2014/main" id="{5EFF22AD-0268-F818-D052-685D06637421}"/>
              </a:ext>
            </a:extLst>
          </p:cNvPr>
          <p:cNvSpPr txBox="1"/>
          <p:nvPr/>
        </p:nvSpPr>
        <p:spPr>
          <a:xfrm>
            <a:off x="3605213" y="5378181"/>
            <a:ext cx="1428748" cy="369332"/>
          </a:xfrm>
          <a:prstGeom prst="rect">
            <a:avLst/>
          </a:prstGeom>
          <a:noFill/>
        </p:spPr>
        <p:txBody>
          <a:bodyPr wrap="square" rtlCol="0">
            <a:spAutoFit/>
          </a:bodyPr>
          <a:lstStyle/>
          <a:p>
            <a:pPr algn="ctr"/>
            <a:r>
              <a:rPr lang="en-GB">
                <a:solidFill>
                  <a:srgbClr val="FF0000"/>
                </a:solidFill>
                <a:latin typeface="Microsoft YaHei UI" panose="020B0503020204020204" pitchFamily="34" charset="-122"/>
                <a:ea typeface="Microsoft YaHei UI" panose="020B0503020204020204" pitchFamily="34" charset="-122"/>
              </a:rPr>
              <a:t>x24 faster</a:t>
            </a:r>
          </a:p>
        </p:txBody>
      </p:sp>
      <p:sp>
        <p:nvSpPr>
          <p:cNvPr id="21" name="TextBox 20">
            <a:extLst>
              <a:ext uri="{FF2B5EF4-FFF2-40B4-BE49-F238E27FC236}">
                <a16:creationId xmlns:a16="http://schemas.microsoft.com/office/drawing/2014/main" id="{8564E228-D15F-82B7-6942-62F00369B12B}"/>
              </a:ext>
            </a:extLst>
          </p:cNvPr>
          <p:cNvSpPr txBox="1"/>
          <p:nvPr/>
        </p:nvSpPr>
        <p:spPr>
          <a:xfrm>
            <a:off x="5267324" y="5167319"/>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sz="1600">
                <a:solidFill>
                  <a:srgbClr val="FF0000"/>
                </a:solidFill>
                <a:latin typeface="Microsoft YaHei UI" panose="020B0503020204020204" pitchFamily="34" charset="-122"/>
                <a:ea typeface="Microsoft YaHei UI" panose="020B0503020204020204" pitchFamily="34" charset="-122"/>
              </a:rPr>
              <a:t>x360</a:t>
            </a:r>
            <a:r>
              <a:rPr lang="en-GB">
                <a:solidFill>
                  <a:srgbClr val="FF0000"/>
                </a:solidFill>
                <a:latin typeface="Microsoft YaHei UI" panose="020B0503020204020204" pitchFamily="34" charset="-122"/>
                <a:ea typeface="Microsoft YaHei UI" panose="020B0503020204020204" pitchFamily="34" charset="-122"/>
              </a:rPr>
              <a:t> faster</a:t>
            </a:r>
          </a:p>
        </p:txBody>
      </p:sp>
      <p:sp>
        <p:nvSpPr>
          <p:cNvPr id="23" name="TextBox 22">
            <a:extLst>
              <a:ext uri="{FF2B5EF4-FFF2-40B4-BE49-F238E27FC236}">
                <a16:creationId xmlns:a16="http://schemas.microsoft.com/office/drawing/2014/main" id="{BC792691-037F-0843-64FE-0349AD0C6101}"/>
              </a:ext>
            </a:extLst>
          </p:cNvPr>
          <p:cNvSpPr txBox="1"/>
          <p:nvPr/>
        </p:nvSpPr>
        <p:spPr>
          <a:xfrm>
            <a:off x="6896099" y="5167319"/>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a:solidFill>
                  <a:srgbClr val="FF0000"/>
                </a:solidFill>
                <a:latin typeface="Microsoft YaHei UI" panose="020B0503020204020204" pitchFamily="34" charset="-122"/>
                <a:ea typeface="Microsoft YaHei UI" panose="020B0503020204020204" pitchFamily="34" charset="-122"/>
              </a:rPr>
              <a:t>x18 faster</a:t>
            </a:r>
          </a:p>
        </p:txBody>
      </p:sp>
      <p:sp>
        <p:nvSpPr>
          <p:cNvPr id="24" name="TextBox 23">
            <a:extLst>
              <a:ext uri="{FF2B5EF4-FFF2-40B4-BE49-F238E27FC236}">
                <a16:creationId xmlns:a16="http://schemas.microsoft.com/office/drawing/2014/main" id="{4273D2B7-405E-5720-4EED-739C0A12D6C8}"/>
              </a:ext>
            </a:extLst>
          </p:cNvPr>
          <p:cNvSpPr txBox="1"/>
          <p:nvPr/>
        </p:nvSpPr>
        <p:spPr>
          <a:xfrm>
            <a:off x="8524874" y="5167319"/>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a:solidFill>
                  <a:srgbClr val="FF0000"/>
                </a:solidFill>
                <a:latin typeface="Microsoft YaHei UI" panose="020B0503020204020204" pitchFamily="34" charset="-122"/>
                <a:ea typeface="Microsoft YaHei UI" panose="020B0503020204020204" pitchFamily="34" charset="-122"/>
              </a:rPr>
              <a:t>x96 faster</a:t>
            </a:r>
          </a:p>
        </p:txBody>
      </p:sp>
      <p:sp>
        <p:nvSpPr>
          <p:cNvPr id="25" name="TextBox 24">
            <a:extLst>
              <a:ext uri="{FF2B5EF4-FFF2-40B4-BE49-F238E27FC236}">
                <a16:creationId xmlns:a16="http://schemas.microsoft.com/office/drawing/2014/main" id="{8670B9E4-F989-DEB9-219A-F0DF06419B89}"/>
              </a:ext>
            </a:extLst>
          </p:cNvPr>
          <p:cNvSpPr txBox="1"/>
          <p:nvPr/>
        </p:nvSpPr>
        <p:spPr>
          <a:xfrm>
            <a:off x="10153649" y="5167318"/>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a:solidFill>
                  <a:srgbClr val="FF0000"/>
                </a:solidFill>
                <a:latin typeface="Microsoft YaHei UI" panose="020B0503020204020204" pitchFamily="34" charset="-122"/>
                <a:ea typeface="Microsoft YaHei UI" panose="020B0503020204020204" pitchFamily="34" charset="-122"/>
              </a:rPr>
              <a:t>x10 faster</a:t>
            </a:r>
          </a:p>
        </p:txBody>
      </p:sp>
      <p:sp>
        <p:nvSpPr>
          <p:cNvPr id="2" name="Title 1">
            <a:extLst>
              <a:ext uri="{FF2B5EF4-FFF2-40B4-BE49-F238E27FC236}">
                <a16:creationId xmlns:a16="http://schemas.microsoft.com/office/drawing/2014/main" id="{9FC4E578-CCBF-8712-7A26-BD8710BB67EF}"/>
              </a:ext>
            </a:extLst>
          </p:cNvPr>
          <p:cNvSpPr>
            <a:spLocks noGrp="1"/>
          </p:cNvSpPr>
          <p:nvPr>
            <p:ph type="title"/>
          </p:nvPr>
        </p:nvSpPr>
        <p:spPr/>
        <p:txBody>
          <a:bodyPr/>
          <a:lstStyle/>
          <a:p>
            <a:r>
              <a:rPr lang="en-GB"/>
              <a:t>Results</a:t>
            </a:r>
          </a:p>
        </p:txBody>
      </p:sp>
      <p:pic>
        <p:nvPicPr>
          <p:cNvPr id="4" name="Picture 3">
            <a:extLst>
              <a:ext uri="{FF2B5EF4-FFF2-40B4-BE49-F238E27FC236}">
                <a16:creationId xmlns:a16="http://schemas.microsoft.com/office/drawing/2014/main" id="{D6EC5F46-E840-ABCC-5657-E49805444C1D}"/>
              </a:ext>
            </a:extLst>
          </p:cNvPr>
          <p:cNvPicPr>
            <a:picLocks noChangeAspect="1"/>
          </p:cNvPicPr>
          <p:nvPr/>
        </p:nvPicPr>
        <p:blipFill>
          <a:blip r:embed="rId3"/>
          <a:stretch>
            <a:fillRect/>
          </a:stretch>
        </p:blipFill>
        <p:spPr>
          <a:xfrm>
            <a:off x="835210" y="1904989"/>
            <a:ext cx="11058606" cy="3048022"/>
          </a:xfrm>
          <a:prstGeom prst="rect">
            <a:avLst/>
          </a:prstGeom>
        </p:spPr>
      </p:pic>
      <p:sp>
        <p:nvSpPr>
          <p:cNvPr id="9" name="Rectangle 8">
            <a:extLst>
              <a:ext uri="{FF2B5EF4-FFF2-40B4-BE49-F238E27FC236}">
                <a16:creationId xmlns:a16="http://schemas.microsoft.com/office/drawing/2014/main" id="{661BA3F5-23AF-8B6E-D246-9E9CCD117A68}"/>
              </a:ext>
            </a:extLst>
          </p:cNvPr>
          <p:cNvSpPr/>
          <p:nvPr/>
        </p:nvSpPr>
        <p:spPr>
          <a:xfrm>
            <a:off x="1600200" y="977900"/>
            <a:ext cx="4033762" cy="1297314"/>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11" name="Arrow: Down 10">
            <a:extLst>
              <a:ext uri="{FF2B5EF4-FFF2-40B4-BE49-F238E27FC236}">
                <a16:creationId xmlns:a16="http://schemas.microsoft.com/office/drawing/2014/main" id="{03A9FBD8-1523-2A87-7696-5519DF275759}"/>
              </a:ext>
            </a:extLst>
          </p:cNvPr>
          <p:cNvSpPr/>
          <p:nvPr/>
        </p:nvSpPr>
        <p:spPr>
          <a:xfrm>
            <a:off x="497239" y="1968500"/>
            <a:ext cx="255627" cy="2546101"/>
          </a:xfrm>
          <a:prstGeom prst="downArrow">
            <a:avLst/>
          </a:prstGeom>
          <a:solidFill>
            <a:schemeClr val="accent4">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12" name="Rectangle 11">
            <a:extLst>
              <a:ext uri="{FF2B5EF4-FFF2-40B4-BE49-F238E27FC236}">
                <a16:creationId xmlns:a16="http://schemas.microsoft.com/office/drawing/2014/main" id="{0D56753A-DDB0-B0B4-46F7-F0DC011D6C5C}"/>
              </a:ext>
            </a:extLst>
          </p:cNvPr>
          <p:cNvSpPr/>
          <p:nvPr/>
        </p:nvSpPr>
        <p:spPr>
          <a:xfrm>
            <a:off x="47253" y="1101324"/>
            <a:ext cx="1155598" cy="927371"/>
          </a:xfrm>
          <a:prstGeom prst="rect">
            <a:avLst/>
          </a:prstGeom>
          <a:noFill/>
          <a:ln w="28575">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a:latin typeface="Microsoft YaHei UI Light" panose="020B0502040204020203" pitchFamily="34" charset="-122"/>
                <a:ea typeface="Microsoft YaHei UI Light" panose="020B0502040204020203" pitchFamily="34" charset="-122"/>
              </a:rPr>
              <a:t>Lower is better</a:t>
            </a:r>
          </a:p>
        </p:txBody>
      </p:sp>
      <p:sp>
        <p:nvSpPr>
          <p:cNvPr id="13" name="Rectangle 12">
            <a:extLst>
              <a:ext uri="{FF2B5EF4-FFF2-40B4-BE49-F238E27FC236}">
                <a16:creationId xmlns:a16="http://schemas.microsoft.com/office/drawing/2014/main" id="{5860F3C6-19C2-E31E-15E7-AD4497B8C848}"/>
              </a:ext>
            </a:extLst>
          </p:cNvPr>
          <p:cNvSpPr/>
          <p:nvPr/>
        </p:nvSpPr>
        <p:spPr>
          <a:xfrm>
            <a:off x="1743261" y="4514601"/>
            <a:ext cx="7012904" cy="773624"/>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3" name="Rectangle 2">
            <a:extLst>
              <a:ext uri="{FF2B5EF4-FFF2-40B4-BE49-F238E27FC236}">
                <a16:creationId xmlns:a16="http://schemas.microsoft.com/office/drawing/2014/main" id="{A813629F-8C78-D24D-3CE1-AC8DAD451263}"/>
              </a:ext>
            </a:extLst>
          </p:cNvPr>
          <p:cNvSpPr/>
          <p:nvPr/>
        </p:nvSpPr>
        <p:spPr>
          <a:xfrm>
            <a:off x="1202850" y="4454526"/>
            <a:ext cx="397349" cy="288924"/>
          </a:xfrm>
          <a:prstGeom prst="rect">
            <a:avLst/>
          </a:prstGeom>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8" name="Rectangle 7">
            <a:extLst>
              <a:ext uri="{FF2B5EF4-FFF2-40B4-BE49-F238E27FC236}">
                <a16:creationId xmlns:a16="http://schemas.microsoft.com/office/drawing/2014/main" id="{B78602D5-23F2-CA3B-C002-D1B31CA4D825}"/>
              </a:ext>
            </a:extLst>
          </p:cNvPr>
          <p:cNvSpPr/>
          <p:nvPr/>
        </p:nvSpPr>
        <p:spPr>
          <a:xfrm>
            <a:off x="1743262" y="1683338"/>
            <a:ext cx="7012904" cy="4362460"/>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5" name="Speech Bubble: Rectangle 4">
            <a:extLst>
              <a:ext uri="{FF2B5EF4-FFF2-40B4-BE49-F238E27FC236}">
                <a16:creationId xmlns:a16="http://schemas.microsoft.com/office/drawing/2014/main" id="{35A078FD-3FE2-B86C-0C83-FAD4AEB02E95}"/>
              </a:ext>
            </a:extLst>
          </p:cNvPr>
          <p:cNvSpPr/>
          <p:nvPr/>
        </p:nvSpPr>
        <p:spPr>
          <a:xfrm>
            <a:off x="1967841" y="1811852"/>
            <a:ext cx="1927604" cy="463362"/>
          </a:xfrm>
          <a:prstGeom prst="wedgeRectCallout">
            <a:avLst>
              <a:gd name="adj1" fmla="val -54443"/>
              <a:gd name="adj2" fmla="val 116960"/>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800">
                <a:latin typeface="Microsoft YaHei UI Light" panose="020B0502040204020203" pitchFamily="34" charset="-122"/>
                <a:ea typeface="Microsoft YaHei UI Light" panose="020B0502040204020203" pitchFamily="34" charset="-122"/>
              </a:rPr>
              <a:t>Log Scale!</a:t>
            </a:r>
          </a:p>
        </p:txBody>
      </p:sp>
      <p:sp>
        <p:nvSpPr>
          <p:cNvPr id="20" name="Right Brace 19">
            <a:extLst>
              <a:ext uri="{FF2B5EF4-FFF2-40B4-BE49-F238E27FC236}">
                <a16:creationId xmlns:a16="http://schemas.microsoft.com/office/drawing/2014/main" id="{13D93251-7345-3036-4DFD-26D39EA0FF6D}"/>
              </a:ext>
            </a:extLst>
          </p:cNvPr>
          <p:cNvSpPr/>
          <p:nvPr/>
        </p:nvSpPr>
        <p:spPr>
          <a:xfrm rot="16200000">
            <a:off x="9719055" y="123712"/>
            <a:ext cx="619599" cy="3331811"/>
          </a:xfrm>
          <a:prstGeom prst="rightBrace">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892C49FB-D36A-7D82-D6DC-15D91BCECE18}"/>
              </a:ext>
            </a:extLst>
          </p:cNvPr>
          <p:cNvSpPr txBox="1"/>
          <p:nvPr/>
        </p:nvSpPr>
        <p:spPr>
          <a:xfrm>
            <a:off x="8944899" y="773978"/>
            <a:ext cx="2167909" cy="707886"/>
          </a:xfrm>
          <a:prstGeom prst="rect">
            <a:avLst/>
          </a:prstGeom>
          <a:noFill/>
        </p:spPr>
        <p:txBody>
          <a:bodyPr wrap="square" rtlCol="0">
            <a:spAutoFit/>
          </a:bodyPr>
          <a:lstStyle/>
          <a:p>
            <a:pPr algn="ctr"/>
            <a:r>
              <a:rPr lang="en-GB" sz="2000">
                <a:solidFill>
                  <a:srgbClr val="FF0000"/>
                </a:solidFill>
                <a:latin typeface="Microsoft YaHei UI" panose="020B0503020204020204" pitchFamily="34" charset="-122"/>
                <a:ea typeface="Microsoft YaHei UI" panose="020B0503020204020204" pitchFamily="34" charset="-122"/>
              </a:rPr>
              <a:t>Have not been reported before</a:t>
            </a:r>
          </a:p>
        </p:txBody>
      </p:sp>
      <p:sp>
        <p:nvSpPr>
          <p:cNvPr id="6" name="Rectangle 5">
            <a:extLst>
              <a:ext uri="{FF2B5EF4-FFF2-40B4-BE49-F238E27FC236}">
                <a16:creationId xmlns:a16="http://schemas.microsoft.com/office/drawing/2014/main" id="{72F48337-AAB9-FEE2-9BD0-2C30CFD44AF8}"/>
              </a:ext>
            </a:extLst>
          </p:cNvPr>
          <p:cNvSpPr/>
          <p:nvPr/>
        </p:nvSpPr>
        <p:spPr>
          <a:xfrm>
            <a:off x="8296557" y="590551"/>
            <a:ext cx="3597259" cy="5671704"/>
          </a:xfrm>
          <a:prstGeom prst="rect">
            <a:avLst/>
          </a:prstGeom>
          <a:solidFill>
            <a:schemeClr val="bg1"/>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4349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0"/>
                            </p:stCondLst>
                            <p:childTnLst>
                              <p:par>
                                <p:cTn id="10" presetID="1" presetClass="exit"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par>
                          <p:cTn id="12" fill="hold">
                            <p:stCondLst>
                              <p:cond delay="0"/>
                            </p:stCondLst>
                            <p:childTnLst>
                              <p:par>
                                <p:cTn id="13" presetID="1" presetClass="exit"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8"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4E578-CCBF-8712-7A26-BD8710BB67EF}"/>
              </a:ext>
            </a:extLst>
          </p:cNvPr>
          <p:cNvSpPr>
            <a:spLocks noGrp="1"/>
          </p:cNvSpPr>
          <p:nvPr>
            <p:ph type="title"/>
          </p:nvPr>
        </p:nvSpPr>
        <p:spPr/>
        <p:txBody>
          <a:bodyPr/>
          <a:lstStyle/>
          <a:p>
            <a:r>
              <a:rPr lang="en-GB"/>
              <a:t>Results</a:t>
            </a:r>
          </a:p>
        </p:txBody>
      </p:sp>
      <p:pic>
        <p:nvPicPr>
          <p:cNvPr id="4" name="Picture 3">
            <a:extLst>
              <a:ext uri="{FF2B5EF4-FFF2-40B4-BE49-F238E27FC236}">
                <a16:creationId xmlns:a16="http://schemas.microsoft.com/office/drawing/2014/main" id="{D6EC5F46-E840-ABCC-5657-E49805444C1D}"/>
              </a:ext>
            </a:extLst>
          </p:cNvPr>
          <p:cNvPicPr>
            <a:picLocks noChangeAspect="1"/>
          </p:cNvPicPr>
          <p:nvPr/>
        </p:nvPicPr>
        <p:blipFill>
          <a:blip r:embed="rId3"/>
          <a:stretch>
            <a:fillRect/>
          </a:stretch>
        </p:blipFill>
        <p:spPr>
          <a:xfrm>
            <a:off x="835210" y="1904989"/>
            <a:ext cx="11058606" cy="3048022"/>
          </a:xfrm>
          <a:prstGeom prst="rect">
            <a:avLst/>
          </a:prstGeom>
        </p:spPr>
      </p:pic>
      <p:sp>
        <p:nvSpPr>
          <p:cNvPr id="11" name="Arrow: Down 10">
            <a:extLst>
              <a:ext uri="{FF2B5EF4-FFF2-40B4-BE49-F238E27FC236}">
                <a16:creationId xmlns:a16="http://schemas.microsoft.com/office/drawing/2014/main" id="{03A9FBD8-1523-2A87-7696-5519DF275759}"/>
              </a:ext>
            </a:extLst>
          </p:cNvPr>
          <p:cNvSpPr/>
          <p:nvPr/>
        </p:nvSpPr>
        <p:spPr>
          <a:xfrm>
            <a:off x="497239" y="1968500"/>
            <a:ext cx="255627" cy="2546101"/>
          </a:xfrm>
          <a:prstGeom prst="downArrow">
            <a:avLst/>
          </a:prstGeom>
          <a:solidFill>
            <a:schemeClr val="accent4">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12" name="Rectangle 11">
            <a:extLst>
              <a:ext uri="{FF2B5EF4-FFF2-40B4-BE49-F238E27FC236}">
                <a16:creationId xmlns:a16="http://schemas.microsoft.com/office/drawing/2014/main" id="{0D56753A-DDB0-B0B4-46F7-F0DC011D6C5C}"/>
              </a:ext>
            </a:extLst>
          </p:cNvPr>
          <p:cNvSpPr/>
          <p:nvPr/>
        </p:nvSpPr>
        <p:spPr>
          <a:xfrm>
            <a:off x="47253" y="1101324"/>
            <a:ext cx="1155598" cy="927371"/>
          </a:xfrm>
          <a:prstGeom prst="rect">
            <a:avLst/>
          </a:prstGeom>
          <a:noFill/>
          <a:ln w="28575">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a:latin typeface="Microsoft YaHei UI Light" panose="020B0502040204020203" pitchFamily="34" charset="-122"/>
                <a:ea typeface="Microsoft YaHei UI Light" panose="020B0502040204020203" pitchFamily="34" charset="-122"/>
              </a:rPr>
              <a:t>Lower is better</a:t>
            </a:r>
          </a:p>
        </p:txBody>
      </p:sp>
      <p:sp>
        <p:nvSpPr>
          <p:cNvPr id="3" name="Rectangle 2">
            <a:extLst>
              <a:ext uri="{FF2B5EF4-FFF2-40B4-BE49-F238E27FC236}">
                <a16:creationId xmlns:a16="http://schemas.microsoft.com/office/drawing/2014/main" id="{A813629F-8C78-D24D-3CE1-AC8DAD451263}"/>
              </a:ext>
            </a:extLst>
          </p:cNvPr>
          <p:cNvSpPr/>
          <p:nvPr/>
        </p:nvSpPr>
        <p:spPr>
          <a:xfrm>
            <a:off x="1202850" y="4454526"/>
            <a:ext cx="397349" cy="288924"/>
          </a:xfrm>
          <a:prstGeom prst="rect">
            <a:avLst/>
          </a:prstGeom>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 name="TextBox 6">
            <a:extLst>
              <a:ext uri="{FF2B5EF4-FFF2-40B4-BE49-F238E27FC236}">
                <a16:creationId xmlns:a16="http://schemas.microsoft.com/office/drawing/2014/main" id="{A3FC6091-58FB-4B62-C8A7-3B480AC44113}"/>
              </a:ext>
            </a:extLst>
          </p:cNvPr>
          <p:cNvSpPr txBox="1"/>
          <p:nvPr/>
        </p:nvSpPr>
        <p:spPr>
          <a:xfrm>
            <a:off x="1909767" y="5387344"/>
            <a:ext cx="1428747" cy="369332"/>
          </a:xfrm>
          <a:prstGeom prst="rect">
            <a:avLst/>
          </a:prstGeom>
          <a:noFill/>
        </p:spPr>
        <p:txBody>
          <a:bodyPr wrap="square" rtlCol="0">
            <a:spAutoFit/>
          </a:bodyPr>
          <a:lstStyle/>
          <a:p>
            <a:pPr algn="ctr"/>
            <a:r>
              <a:rPr lang="en-GB">
                <a:solidFill>
                  <a:srgbClr val="FF0000"/>
                </a:solidFill>
                <a:latin typeface="Microsoft YaHei UI" panose="020B0503020204020204" pitchFamily="34" charset="-122"/>
                <a:ea typeface="Microsoft YaHei UI" panose="020B0503020204020204" pitchFamily="34" charset="-122"/>
              </a:rPr>
              <a:t>x13 faster</a:t>
            </a:r>
          </a:p>
        </p:txBody>
      </p:sp>
      <p:sp>
        <p:nvSpPr>
          <p:cNvPr id="10" name="TextBox 9">
            <a:extLst>
              <a:ext uri="{FF2B5EF4-FFF2-40B4-BE49-F238E27FC236}">
                <a16:creationId xmlns:a16="http://schemas.microsoft.com/office/drawing/2014/main" id="{73EB30DB-E408-F944-086D-58B8C110A86C}"/>
              </a:ext>
            </a:extLst>
          </p:cNvPr>
          <p:cNvSpPr txBox="1"/>
          <p:nvPr/>
        </p:nvSpPr>
        <p:spPr>
          <a:xfrm>
            <a:off x="3605213" y="5378181"/>
            <a:ext cx="1428748" cy="369332"/>
          </a:xfrm>
          <a:prstGeom prst="rect">
            <a:avLst/>
          </a:prstGeom>
          <a:noFill/>
        </p:spPr>
        <p:txBody>
          <a:bodyPr wrap="square" rtlCol="0">
            <a:spAutoFit/>
          </a:bodyPr>
          <a:lstStyle/>
          <a:p>
            <a:pPr algn="ctr"/>
            <a:r>
              <a:rPr lang="en-GB">
                <a:solidFill>
                  <a:srgbClr val="FF0000"/>
                </a:solidFill>
                <a:latin typeface="Microsoft YaHei UI" panose="020B0503020204020204" pitchFamily="34" charset="-122"/>
                <a:ea typeface="Microsoft YaHei UI" panose="020B0503020204020204" pitchFamily="34" charset="-122"/>
              </a:rPr>
              <a:t>x24 faster</a:t>
            </a:r>
          </a:p>
        </p:txBody>
      </p:sp>
      <p:sp>
        <p:nvSpPr>
          <p:cNvPr id="14" name="TextBox 13">
            <a:extLst>
              <a:ext uri="{FF2B5EF4-FFF2-40B4-BE49-F238E27FC236}">
                <a16:creationId xmlns:a16="http://schemas.microsoft.com/office/drawing/2014/main" id="{AC451206-75F5-377C-A88F-3C5BD05E2361}"/>
              </a:ext>
            </a:extLst>
          </p:cNvPr>
          <p:cNvSpPr txBox="1"/>
          <p:nvPr/>
        </p:nvSpPr>
        <p:spPr>
          <a:xfrm>
            <a:off x="5267324" y="5167319"/>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sz="1600">
                <a:solidFill>
                  <a:srgbClr val="FF0000"/>
                </a:solidFill>
                <a:latin typeface="Microsoft YaHei UI" panose="020B0503020204020204" pitchFamily="34" charset="-122"/>
                <a:ea typeface="Microsoft YaHei UI" panose="020B0503020204020204" pitchFamily="34" charset="-122"/>
              </a:rPr>
              <a:t>x360</a:t>
            </a:r>
            <a:r>
              <a:rPr lang="en-GB">
                <a:solidFill>
                  <a:srgbClr val="FF0000"/>
                </a:solidFill>
                <a:latin typeface="Microsoft YaHei UI" panose="020B0503020204020204" pitchFamily="34" charset="-122"/>
                <a:ea typeface="Microsoft YaHei UI" panose="020B0503020204020204" pitchFamily="34" charset="-122"/>
              </a:rPr>
              <a:t> faster</a:t>
            </a:r>
          </a:p>
        </p:txBody>
      </p:sp>
      <p:sp>
        <p:nvSpPr>
          <p:cNvPr id="15" name="TextBox 14">
            <a:extLst>
              <a:ext uri="{FF2B5EF4-FFF2-40B4-BE49-F238E27FC236}">
                <a16:creationId xmlns:a16="http://schemas.microsoft.com/office/drawing/2014/main" id="{2E5F7094-C46A-C503-426A-E3156C175EC1}"/>
              </a:ext>
            </a:extLst>
          </p:cNvPr>
          <p:cNvSpPr txBox="1"/>
          <p:nvPr/>
        </p:nvSpPr>
        <p:spPr>
          <a:xfrm>
            <a:off x="6896099" y="5167319"/>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a:solidFill>
                  <a:srgbClr val="FF0000"/>
                </a:solidFill>
                <a:latin typeface="Microsoft YaHei UI" panose="020B0503020204020204" pitchFamily="34" charset="-122"/>
                <a:ea typeface="Microsoft YaHei UI" panose="020B0503020204020204" pitchFamily="34" charset="-122"/>
              </a:rPr>
              <a:t>x18 faster</a:t>
            </a:r>
          </a:p>
        </p:txBody>
      </p:sp>
      <p:sp>
        <p:nvSpPr>
          <p:cNvPr id="16" name="TextBox 15">
            <a:extLst>
              <a:ext uri="{FF2B5EF4-FFF2-40B4-BE49-F238E27FC236}">
                <a16:creationId xmlns:a16="http://schemas.microsoft.com/office/drawing/2014/main" id="{5685BF44-0917-3919-7190-B91DE909A152}"/>
              </a:ext>
            </a:extLst>
          </p:cNvPr>
          <p:cNvSpPr txBox="1"/>
          <p:nvPr/>
        </p:nvSpPr>
        <p:spPr>
          <a:xfrm>
            <a:off x="8524874" y="5167319"/>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a:solidFill>
                  <a:srgbClr val="FF0000"/>
                </a:solidFill>
                <a:latin typeface="Microsoft YaHei UI" panose="020B0503020204020204" pitchFamily="34" charset="-122"/>
                <a:ea typeface="Microsoft YaHei UI" panose="020B0503020204020204" pitchFamily="34" charset="-122"/>
              </a:rPr>
              <a:t>x96 faster</a:t>
            </a:r>
          </a:p>
        </p:txBody>
      </p:sp>
      <p:sp>
        <p:nvSpPr>
          <p:cNvPr id="17" name="TextBox 16">
            <a:extLst>
              <a:ext uri="{FF2B5EF4-FFF2-40B4-BE49-F238E27FC236}">
                <a16:creationId xmlns:a16="http://schemas.microsoft.com/office/drawing/2014/main" id="{33AC2C1C-A305-56DD-3D5F-4A145D2843F2}"/>
              </a:ext>
            </a:extLst>
          </p:cNvPr>
          <p:cNvSpPr txBox="1"/>
          <p:nvPr/>
        </p:nvSpPr>
        <p:spPr>
          <a:xfrm>
            <a:off x="10153649" y="5167318"/>
            <a:ext cx="1362076" cy="584775"/>
          </a:xfrm>
          <a:prstGeom prst="rect">
            <a:avLst/>
          </a:prstGeom>
          <a:noFill/>
        </p:spPr>
        <p:txBody>
          <a:bodyPr wrap="square" rtlCol="0">
            <a:spAutoFit/>
          </a:bodyPr>
          <a:lstStyle/>
          <a:p>
            <a:pPr algn="ctr"/>
            <a:r>
              <a:rPr lang="en-GB" sz="1400">
                <a:solidFill>
                  <a:srgbClr val="FF0000"/>
                </a:solidFill>
                <a:latin typeface="Microsoft YaHei UI" panose="020B0503020204020204" pitchFamily="34" charset="-122"/>
                <a:ea typeface="Microsoft YaHei UI" panose="020B0503020204020204" pitchFamily="34" charset="-122"/>
              </a:rPr>
              <a:t>at least</a:t>
            </a:r>
          </a:p>
          <a:p>
            <a:pPr algn="ctr"/>
            <a:r>
              <a:rPr lang="en-GB">
                <a:solidFill>
                  <a:srgbClr val="FF0000"/>
                </a:solidFill>
                <a:latin typeface="Microsoft YaHei UI" panose="020B0503020204020204" pitchFamily="34" charset="-122"/>
                <a:ea typeface="Microsoft YaHei UI" panose="020B0503020204020204" pitchFamily="34" charset="-122"/>
              </a:rPr>
              <a:t>x10 faster</a:t>
            </a:r>
          </a:p>
        </p:txBody>
      </p:sp>
      <p:sp>
        <p:nvSpPr>
          <p:cNvPr id="18" name="Right Brace 17">
            <a:extLst>
              <a:ext uri="{FF2B5EF4-FFF2-40B4-BE49-F238E27FC236}">
                <a16:creationId xmlns:a16="http://schemas.microsoft.com/office/drawing/2014/main" id="{B74CD2E1-4A09-447B-3CE5-431C63F4EE33}"/>
              </a:ext>
            </a:extLst>
          </p:cNvPr>
          <p:cNvSpPr/>
          <p:nvPr/>
        </p:nvSpPr>
        <p:spPr>
          <a:xfrm rot="16200000">
            <a:off x="9719055" y="123712"/>
            <a:ext cx="619599" cy="3331811"/>
          </a:xfrm>
          <a:prstGeom prst="rightBrace">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9" name="TextBox 18">
            <a:extLst>
              <a:ext uri="{FF2B5EF4-FFF2-40B4-BE49-F238E27FC236}">
                <a16:creationId xmlns:a16="http://schemas.microsoft.com/office/drawing/2014/main" id="{DA2CFDE6-960C-A786-98BA-E036A8404449}"/>
              </a:ext>
            </a:extLst>
          </p:cNvPr>
          <p:cNvSpPr txBox="1"/>
          <p:nvPr/>
        </p:nvSpPr>
        <p:spPr>
          <a:xfrm>
            <a:off x="8944899" y="773978"/>
            <a:ext cx="2167909" cy="707886"/>
          </a:xfrm>
          <a:prstGeom prst="rect">
            <a:avLst/>
          </a:prstGeom>
          <a:noFill/>
        </p:spPr>
        <p:txBody>
          <a:bodyPr wrap="square" rtlCol="0">
            <a:spAutoFit/>
          </a:bodyPr>
          <a:lstStyle/>
          <a:p>
            <a:pPr algn="ctr"/>
            <a:r>
              <a:rPr lang="en-GB" sz="2000">
                <a:solidFill>
                  <a:srgbClr val="FF0000"/>
                </a:solidFill>
                <a:latin typeface="Microsoft YaHei UI" panose="020B0503020204020204" pitchFamily="34" charset="-122"/>
                <a:ea typeface="Microsoft YaHei UI" panose="020B0503020204020204" pitchFamily="34" charset="-122"/>
              </a:rPr>
              <a:t>Have not been reported before</a:t>
            </a:r>
          </a:p>
        </p:txBody>
      </p:sp>
    </p:spTree>
    <p:extLst>
      <p:ext uri="{BB962C8B-B14F-4D97-AF65-F5344CB8AC3E}">
        <p14:creationId xmlns:p14="http://schemas.microsoft.com/office/powerpoint/2010/main" val="143384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FECAF-7143-42C4-CDB1-D3414DA03085}"/>
              </a:ext>
            </a:extLst>
          </p:cNvPr>
          <p:cNvSpPr>
            <a:spLocks noGrp="1"/>
          </p:cNvSpPr>
          <p:nvPr>
            <p:ph type="title"/>
          </p:nvPr>
        </p:nvSpPr>
        <p:spPr/>
        <p:txBody>
          <a:bodyPr/>
          <a:lstStyle/>
          <a:p>
            <a:r>
              <a:rPr lang="en-GB"/>
              <a:t>New Findings</a:t>
            </a:r>
          </a:p>
        </p:txBody>
      </p:sp>
      <p:sp>
        <p:nvSpPr>
          <p:cNvPr id="4" name="Content Placeholder 3">
            <a:extLst>
              <a:ext uri="{FF2B5EF4-FFF2-40B4-BE49-F238E27FC236}">
                <a16:creationId xmlns:a16="http://schemas.microsoft.com/office/drawing/2014/main" id="{8530CECA-03AB-0AA8-7B77-0925D8E6C7AC}"/>
              </a:ext>
            </a:extLst>
          </p:cNvPr>
          <p:cNvSpPr>
            <a:spLocks noGrp="1"/>
          </p:cNvSpPr>
          <p:nvPr>
            <p:ph sz="half" idx="1"/>
          </p:nvPr>
        </p:nvSpPr>
        <p:spPr>
          <a:xfrm>
            <a:off x="838200" y="1577975"/>
            <a:ext cx="5181600" cy="4351338"/>
          </a:xfrm>
        </p:spPr>
        <p:txBody>
          <a:bodyPr/>
          <a:lstStyle/>
          <a:p>
            <a:pPr marL="0" indent="0" algn="ctr">
              <a:buNone/>
            </a:pPr>
            <a:r>
              <a:rPr lang="en-GB">
                <a:latin typeface="Microsoft YaHei UI" panose="020B0503020204020204" pitchFamily="34" charset="-122"/>
                <a:ea typeface="Microsoft YaHei UI" panose="020B0503020204020204" pitchFamily="34" charset="-122"/>
              </a:rPr>
              <a:t>String Ops Speculation</a:t>
            </a:r>
            <a:endParaRPr lang="en-GB" sz="2400">
              <a:latin typeface="Microsoft YaHei UI" panose="020B0503020204020204" pitchFamily="34" charset="-122"/>
              <a:ea typeface="Microsoft YaHei UI" panose="020B0503020204020204" pitchFamily="34" charset="-122"/>
            </a:endParaRPr>
          </a:p>
          <a:p>
            <a:pPr marL="0" indent="0">
              <a:buNone/>
            </a:pPr>
            <a:endParaRPr lang="en-GB" sz="2400">
              <a:latin typeface="+mn-lt"/>
            </a:endParaRPr>
          </a:p>
          <a:p>
            <a:pPr marL="0" indent="0">
              <a:buNone/>
            </a:pPr>
            <a:r>
              <a:rPr lang="en-GB" sz="2400">
                <a:latin typeface="Microsoft YaHei UI" panose="020B0503020204020204" pitchFamily="34" charset="-122"/>
                <a:ea typeface="Microsoft YaHei UI" panose="020B0503020204020204" pitchFamily="34" charset="-122"/>
              </a:rPr>
              <a:t>Finding:</a:t>
            </a:r>
          </a:p>
          <a:p>
            <a:pPr marL="266700" indent="0">
              <a:buNone/>
            </a:pPr>
            <a:r>
              <a:rPr lang="en-GB" sz="2400"/>
              <a:t>String ops can speculate beyond their bounds</a:t>
            </a:r>
          </a:p>
          <a:p>
            <a:pPr marL="0" indent="0">
              <a:buNone/>
            </a:pPr>
            <a:endParaRPr lang="en-GB" sz="2400">
              <a:latin typeface="+mn-lt"/>
            </a:endParaRPr>
          </a:p>
        </p:txBody>
      </p:sp>
      <p:sp>
        <p:nvSpPr>
          <p:cNvPr id="5" name="Content Placeholder 4">
            <a:extLst>
              <a:ext uri="{FF2B5EF4-FFF2-40B4-BE49-F238E27FC236}">
                <a16:creationId xmlns:a16="http://schemas.microsoft.com/office/drawing/2014/main" id="{10B6F57D-A2B4-1234-6BFC-8662484FD943}"/>
              </a:ext>
            </a:extLst>
          </p:cNvPr>
          <p:cNvSpPr>
            <a:spLocks noGrp="1"/>
          </p:cNvSpPr>
          <p:nvPr>
            <p:ph sz="half" idx="2"/>
          </p:nvPr>
        </p:nvSpPr>
        <p:spPr>
          <a:xfrm>
            <a:off x="6172201" y="1577975"/>
            <a:ext cx="5181600" cy="4351338"/>
          </a:xfrm>
        </p:spPr>
        <p:txBody>
          <a:bodyPr/>
          <a:lstStyle/>
          <a:p>
            <a:pPr marL="0" indent="0" algn="ctr">
              <a:buNone/>
            </a:pPr>
            <a:r>
              <a:rPr lang="en-GB">
                <a:latin typeface="Microsoft YaHei UI" panose="020B0503020204020204" pitchFamily="34" charset="-122"/>
                <a:ea typeface="Microsoft YaHei UI" panose="020B0503020204020204" pitchFamily="34" charset="-122"/>
              </a:rPr>
              <a:t>Div Operand Speculation </a:t>
            </a:r>
          </a:p>
          <a:p>
            <a:pPr marL="0" indent="0" algn="ctr">
              <a:buNone/>
            </a:pPr>
            <a:endParaRPr lang="en-GB" sz="2400">
              <a:latin typeface="+mj-lt"/>
            </a:endParaRPr>
          </a:p>
          <a:p>
            <a:pPr marL="0" indent="0">
              <a:buNone/>
            </a:pPr>
            <a:r>
              <a:rPr lang="en-GB" sz="2400">
                <a:latin typeface="Microsoft YaHei UI" panose="020B0503020204020204" pitchFamily="34" charset="-122"/>
                <a:ea typeface="Microsoft YaHei UI" panose="020B0503020204020204" pitchFamily="34" charset="-122"/>
              </a:rPr>
              <a:t>Finding:</a:t>
            </a:r>
          </a:p>
          <a:p>
            <a:pPr marL="266700" indent="0">
              <a:buNone/>
            </a:pPr>
            <a:r>
              <a:rPr lang="en-GB" sz="2400"/>
              <a:t>64-bit divisions assume the upper bits of the dividend to be zero</a:t>
            </a:r>
          </a:p>
        </p:txBody>
      </p:sp>
      <p:cxnSp>
        <p:nvCxnSpPr>
          <p:cNvPr id="9" name="Straight Connector 8">
            <a:extLst>
              <a:ext uri="{FF2B5EF4-FFF2-40B4-BE49-F238E27FC236}">
                <a16:creationId xmlns:a16="http://schemas.microsoft.com/office/drawing/2014/main" id="{D587AD49-026D-6E68-9BB8-140F9C73DA49}"/>
              </a:ext>
            </a:extLst>
          </p:cNvPr>
          <p:cNvCxnSpPr>
            <a:cxnSpLocks/>
          </p:cNvCxnSpPr>
          <p:nvPr/>
        </p:nvCxnSpPr>
        <p:spPr>
          <a:xfrm>
            <a:off x="6019800" y="1553919"/>
            <a:ext cx="0" cy="3665781"/>
          </a:xfrm>
          <a:prstGeom prst="line">
            <a:avLst/>
          </a:prstGeom>
        </p:spPr>
        <p:style>
          <a:lnRef idx="1">
            <a:schemeClr val="accent1"/>
          </a:lnRef>
          <a:fillRef idx="0">
            <a:schemeClr val="accent1"/>
          </a:fillRef>
          <a:effectRef idx="0">
            <a:schemeClr val="accent1"/>
          </a:effectRef>
          <a:fontRef idx="minor">
            <a:schemeClr val="tx1"/>
          </a:fontRef>
        </p:style>
      </p:cxnSp>
      <p:sp>
        <p:nvSpPr>
          <p:cNvPr id="11" name="Speech Bubble: Rectangle 10">
            <a:extLst>
              <a:ext uri="{FF2B5EF4-FFF2-40B4-BE49-F238E27FC236}">
                <a16:creationId xmlns:a16="http://schemas.microsoft.com/office/drawing/2014/main" id="{CA22BBA4-2719-3BBA-010B-7CBC4AD365A1}"/>
              </a:ext>
            </a:extLst>
          </p:cNvPr>
          <p:cNvSpPr/>
          <p:nvPr/>
        </p:nvSpPr>
        <p:spPr>
          <a:xfrm>
            <a:off x="352426" y="4095105"/>
            <a:ext cx="2762250" cy="821394"/>
          </a:xfrm>
          <a:prstGeom prst="wedgeRectCallout">
            <a:avLst>
              <a:gd name="adj1" fmla="val 39288"/>
              <a:gd name="adj2" fmla="val -91668"/>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a:latin typeface="Microsoft YaHei UI Light" panose="020B0502040204020203" pitchFamily="34" charset="-122"/>
                <a:ea typeface="Microsoft YaHei UI Light" panose="020B0502040204020203" pitchFamily="34" charset="-122"/>
              </a:rPr>
              <a:t>Leak encapsulated in a single instruction!</a:t>
            </a:r>
          </a:p>
        </p:txBody>
      </p:sp>
      <p:sp>
        <p:nvSpPr>
          <p:cNvPr id="12" name="Speech Bubble: Rectangle 11">
            <a:extLst>
              <a:ext uri="{FF2B5EF4-FFF2-40B4-BE49-F238E27FC236}">
                <a16:creationId xmlns:a16="http://schemas.microsoft.com/office/drawing/2014/main" id="{538DDBB8-0BDD-4A17-C8C8-87426C7D802B}"/>
              </a:ext>
            </a:extLst>
          </p:cNvPr>
          <p:cNvSpPr/>
          <p:nvPr/>
        </p:nvSpPr>
        <p:spPr>
          <a:xfrm>
            <a:off x="9084999" y="4018463"/>
            <a:ext cx="2754575" cy="1011894"/>
          </a:xfrm>
          <a:prstGeom prst="wedgeRectCallout">
            <a:avLst>
              <a:gd name="adj1" fmla="val -36808"/>
              <a:gd name="adj2" fmla="val -71310"/>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400">
                <a:latin typeface="Microsoft YaHei UI Light" panose="020B0502040204020203" pitchFamily="34" charset="-122"/>
                <a:ea typeface="Microsoft YaHei UI Light" panose="020B0502040204020203" pitchFamily="34" charset="-122"/>
              </a:rPr>
              <a:t>An instance of value prediction!</a:t>
            </a:r>
          </a:p>
        </p:txBody>
      </p:sp>
      <p:sp>
        <p:nvSpPr>
          <p:cNvPr id="15" name="Rectangle 14">
            <a:extLst>
              <a:ext uri="{FF2B5EF4-FFF2-40B4-BE49-F238E27FC236}">
                <a16:creationId xmlns:a16="http://schemas.microsoft.com/office/drawing/2014/main" id="{3EC5FAD5-52B2-2BB1-5AA3-F5A67FCF813E}"/>
              </a:ext>
            </a:extLst>
          </p:cNvPr>
          <p:cNvSpPr/>
          <p:nvPr/>
        </p:nvSpPr>
        <p:spPr>
          <a:xfrm>
            <a:off x="2373741" y="5671015"/>
            <a:ext cx="7292119" cy="1011895"/>
          </a:xfrm>
          <a:prstGeom prst="rect">
            <a:avLst/>
          </a:prstGeom>
          <a:solidFill>
            <a:schemeClr val="accent6">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lvl="1" indent="0" algn="ctr">
              <a:buNone/>
            </a:pPr>
            <a:endParaRPr lang="en-GB" sz="2400" b="1">
              <a:latin typeface="+mj-lt"/>
              <a:ea typeface="Microsoft JhengHei Light" panose="020B0304030504040204" pitchFamily="34" charset="-120"/>
            </a:endParaRPr>
          </a:p>
          <a:p>
            <a:pPr marL="0" lvl="1" indent="0" algn="ctr">
              <a:buNone/>
            </a:pPr>
            <a:r>
              <a:rPr lang="en-GB" sz="2800" b="1">
                <a:solidFill>
                  <a:schemeClr val="tx1">
                    <a:lumMod val="95000"/>
                    <a:lumOff val="5000"/>
                  </a:schemeClr>
                </a:solidFill>
                <a:latin typeface="+mj-lt"/>
                <a:ea typeface="Microsoft JhengHei Light" panose="020B0304030504040204" pitchFamily="34" charset="-120"/>
              </a:rPr>
              <a:t>Both leaks were overlooked by previous research and testing tools!</a:t>
            </a:r>
            <a:endParaRPr lang="en-GB" sz="2400" b="1">
              <a:solidFill>
                <a:schemeClr val="tx1">
                  <a:lumMod val="65000"/>
                  <a:lumOff val="35000"/>
                </a:schemeClr>
              </a:solidFill>
              <a:ea typeface="Microsoft JhengHei Light" panose="020B0304030504040204" pitchFamily="34" charset="-120"/>
            </a:endParaRPr>
          </a:p>
          <a:p>
            <a:pPr algn="ctr"/>
            <a:endParaRPr lang="en-GB" sz="2400">
              <a:latin typeface="Microsoft YaHei UI Light" panose="020B0502040204020203" pitchFamily="34" charset="-122"/>
              <a:ea typeface="Microsoft YaHei UI Light" panose="020B0502040204020203" pitchFamily="34" charset="-122"/>
            </a:endParaRPr>
          </a:p>
        </p:txBody>
      </p:sp>
      <p:sp>
        <p:nvSpPr>
          <p:cNvPr id="3" name="Arrow: Right 2">
            <a:extLst>
              <a:ext uri="{FF2B5EF4-FFF2-40B4-BE49-F238E27FC236}">
                <a16:creationId xmlns:a16="http://schemas.microsoft.com/office/drawing/2014/main" id="{3631B5BC-6A7A-6D51-9174-3531A9B1E503}"/>
              </a:ext>
            </a:extLst>
          </p:cNvPr>
          <p:cNvSpPr/>
          <p:nvPr/>
        </p:nvSpPr>
        <p:spPr>
          <a:xfrm rot="16200000">
            <a:off x="4203565" y="3866565"/>
            <a:ext cx="719673" cy="457079"/>
          </a:xfrm>
          <a:prstGeom prst="rightArrow">
            <a:avLst/>
          </a:prstGeom>
          <a:solidFill>
            <a:srgbClr val="FFC00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42510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10000" decel="10000" fill="hold" grpId="1" nodeType="clickEffect">
                                  <p:stCondLst>
                                    <p:cond delay="0"/>
                                  </p:stCondLst>
                                  <p:childTnLst>
                                    <p:animMotion origin="layout" path="M 1.25E-6 -2.22222E-6 L 0.22591 -2.22222E-6 " pathEditMode="relative" rAng="0" ptsTypes="AA">
                                      <p:cBhvr>
                                        <p:cTn id="10" dur="500" fill="hold"/>
                                        <p:tgtEl>
                                          <p:spTgt spid="3"/>
                                        </p:tgtEl>
                                        <p:attrNameLst>
                                          <p:attrName>ppt_x</p:attrName>
                                          <p:attrName>ppt_y</p:attrName>
                                        </p:attrNameLst>
                                      </p:cBhvr>
                                      <p:rCtr x="112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nP-demo1 - Made with Clipchamp (3)">
            <a:hlinkClick r:id="" action="ppaction://media"/>
            <a:extLst>
              <a:ext uri="{FF2B5EF4-FFF2-40B4-BE49-F238E27FC236}">
                <a16:creationId xmlns:a16="http://schemas.microsoft.com/office/drawing/2014/main" id="{D55DBAA8-DEEE-AF54-D614-AEC54D35B6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94700" y="685633"/>
            <a:ext cx="10802599" cy="6076857"/>
          </a:xfrm>
        </p:spPr>
      </p:pic>
      <p:sp>
        <p:nvSpPr>
          <p:cNvPr id="5" name="Title 1">
            <a:extLst>
              <a:ext uri="{FF2B5EF4-FFF2-40B4-BE49-F238E27FC236}">
                <a16:creationId xmlns:a16="http://schemas.microsoft.com/office/drawing/2014/main" id="{A0DB3F6F-BD1F-EFEC-D480-9050BA49535C}"/>
              </a:ext>
            </a:extLst>
          </p:cNvPr>
          <p:cNvSpPr>
            <a:spLocks noGrp="1"/>
          </p:cNvSpPr>
          <p:nvPr>
            <p:ph type="title"/>
          </p:nvPr>
        </p:nvSpPr>
        <p:spPr>
          <a:xfrm>
            <a:off x="838200" y="0"/>
            <a:ext cx="10515600" cy="685633"/>
          </a:xfrm>
        </p:spPr>
        <p:txBody>
          <a:bodyPr/>
          <a:lstStyle/>
          <a:p>
            <a:r>
              <a:rPr lang="en-GB"/>
              <a:t>Demo</a:t>
            </a:r>
          </a:p>
        </p:txBody>
      </p:sp>
    </p:spTree>
    <p:extLst>
      <p:ext uri="{BB962C8B-B14F-4D97-AF65-F5344CB8AC3E}">
        <p14:creationId xmlns:p14="http://schemas.microsoft.com/office/powerpoint/2010/main" val="44569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53DDBD-8B88-4A3C-BC03-691DAF06962B}"/>
              </a:ext>
            </a:extLst>
          </p:cNvPr>
          <p:cNvSpPr>
            <a:spLocks noGrp="1"/>
          </p:cNvSpPr>
          <p:nvPr>
            <p:ph type="title"/>
          </p:nvPr>
        </p:nvSpPr>
        <p:spPr>
          <a:xfrm>
            <a:off x="838200" y="412618"/>
            <a:ext cx="10515600" cy="685633"/>
          </a:xfrm>
        </p:spPr>
        <p:txBody>
          <a:bodyPr>
            <a:noAutofit/>
          </a:bodyPr>
          <a:lstStyle/>
          <a:p>
            <a:r>
              <a:rPr lang="en-GB" sz="6000"/>
              <a:t>Hide &amp; Seek with Spectres</a:t>
            </a:r>
          </a:p>
        </p:txBody>
      </p:sp>
      <p:cxnSp>
        <p:nvCxnSpPr>
          <p:cNvPr id="3" name="Straight Connector 2">
            <a:extLst>
              <a:ext uri="{FF2B5EF4-FFF2-40B4-BE49-F238E27FC236}">
                <a16:creationId xmlns:a16="http://schemas.microsoft.com/office/drawing/2014/main" id="{389F2456-165A-4B24-969A-00E26186E221}"/>
              </a:ext>
            </a:extLst>
          </p:cNvPr>
          <p:cNvCxnSpPr>
            <a:cxnSpLocks/>
          </p:cNvCxnSpPr>
          <p:nvPr/>
        </p:nvCxnSpPr>
        <p:spPr>
          <a:xfrm>
            <a:off x="0" y="6412676"/>
            <a:ext cx="12192000"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4C2884C2-07AE-4EE0-95C2-5152D2FA4122}"/>
              </a:ext>
            </a:extLst>
          </p:cNvPr>
          <p:cNvSpPr txBox="1"/>
          <p:nvPr/>
        </p:nvSpPr>
        <p:spPr>
          <a:xfrm>
            <a:off x="838200" y="1196134"/>
            <a:ext cx="5458202" cy="4154984"/>
          </a:xfrm>
          <a:prstGeom prst="rect">
            <a:avLst/>
          </a:prstGeom>
          <a:noFill/>
        </p:spPr>
        <p:txBody>
          <a:bodyPr wrap="square" rtlCol="0">
            <a:spAutoFit/>
          </a:bodyPr>
          <a:lstStyle/>
          <a:p>
            <a:endParaRPr lang="en-GB" sz="2000">
              <a:latin typeface="+mj-lt"/>
            </a:endParaRPr>
          </a:p>
          <a:p>
            <a:r>
              <a:rPr lang="en-GB" sz="3200"/>
              <a:t>Key Ideas:</a:t>
            </a:r>
          </a:p>
          <a:p>
            <a:pPr marL="457200" indent="-457200">
              <a:buFont typeface="Arial" panose="020B0604020202020204" pitchFamily="34" charset="0"/>
              <a:buChar char="•"/>
            </a:pPr>
            <a:r>
              <a:rPr lang="en-GB" sz="2000"/>
              <a:t>speculative leaks can be detected faster if we don't waste time on non-speculative and non-leaky test cases</a:t>
            </a:r>
          </a:p>
          <a:p>
            <a:pPr marL="457200" indent="-457200">
              <a:buFont typeface="Arial" panose="020B0604020202020204" pitchFamily="34" charset="0"/>
              <a:buChar char="•"/>
            </a:pPr>
            <a:r>
              <a:rPr lang="en-GB" sz="2000"/>
              <a:t>input effectiveness can be boosted via model-based taint tracking</a:t>
            </a:r>
          </a:p>
          <a:p>
            <a:pPr marL="457200" indent="-457200">
              <a:buFont typeface="Arial" panose="020B0604020202020204" pitchFamily="34" charset="0"/>
              <a:buChar char="•"/>
            </a:pPr>
            <a:endParaRPr lang="en-GB" sz="2000"/>
          </a:p>
          <a:p>
            <a:r>
              <a:rPr lang="en-GB" sz="3200"/>
              <a:t>Key Results:</a:t>
            </a:r>
          </a:p>
          <a:p>
            <a:pPr marL="457200" indent="-457200">
              <a:buFont typeface="Arial" panose="020B0604020202020204" pitchFamily="34" charset="0"/>
              <a:buChar char="•"/>
            </a:pPr>
            <a:r>
              <a:rPr lang="en-GB" sz="2000"/>
              <a:t>detection time improved 10-50x</a:t>
            </a:r>
          </a:p>
          <a:p>
            <a:pPr marL="457200" indent="-457200">
              <a:buFont typeface="Arial" panose="020B0604020202020204" pitchFamily="34" charset="0"/>
              <a:buChar char="•"/>
            </a:pPr>
            <a:r>
              <a:rPr lang="en-GB" sz="2000"/>
              <a:t>two new leaks discovered in already </a:t>
            </a:r>
          </a:p>
          <a:p>
            <a:pPr lvl="1"/>
            <a:r>
              <a:rPr lang="en-GB" sz="2000"/>
              <a:t>well-tested part of ISA</a:t>
            </a:r>
            <a:endParaRPr lang="en-GB" sz="2400"/>
          </a:p>
        </p:txBody>
      </p:sp>
      <p:sp>
        <p:nvSpPr>
          <p:cNvPr id="17" name="TextBox 16">
            <a:extLst>
              <a:ext uri="{FF2B5EF4-FFF2-40B4-BE49-F238E27FC236}">
                <a16:creationId xmlns:a16="http://schemas.microsoft.com/office/drawing/2014/main" id="{05196BDE-75F8-42BE-8190-B6E04161B407}"/>
              </a:ext>
            </a:extLst>
          </p:cNvPr>
          <p:cNvSpPr txBox="1"/>
          <p:nvPr/>
        </p:nvSpPr>
        <p:spPr>
          <a:xfrm>
            <a:off x="0" y="6497529"/>
            <a:ext cx="12192000" cy="338554"/>
          </a:xfrm>
          <a:prstGeom prst="rect">
            <a:avLst/>
          </a:prstGeom>
          <a:noFill/>
        </p:spPr>
        <p:txBody>
          <a:bodyPr wrap="square" anchor="b">
            <a:spAutoFit/>
          </a:bodyPr>
          <a:lstStyle/>
          <a:p>
            <a:pPr algn="ctr"/>
            <a:r>
              <a:rPr lang="en-GB" sz="1600">
                <a:latin typeface="Roboto Mono" panose="00000009000000000000" pitchFamily="49" charset="0"/>
                <a:ea typeface="Roboto Mono" panose="00000009000000000000" pitchFamily="49" charset="0"/>
              </a:rPr>
              <a:t>t-Oleksenkoo@microsoft.com                            @oleksii_o</a:t>
            </a:r>
          </a:p>
        </p:txBody>
      </p:sp>
      <p:sp>
        <p:nvSpPr>
          <p:cNvPr id="2" name="Rectangle 1">
            <a:extLst>
              <a:ext uri="{FF2B5EF4-FFF2-40B4-BE49-F238E27FC236}">
                <a16:creationId xmlns:a16="http://schemas.microsoft.com/office/drawing/2014/main" id="{3A1B529C-2E11-EE20-CC71-2455B28DEB19}"/>
              </a:ext>
            </a:extLst>
          </p:cNvPr>
          <p:cNvSpPr/>
          <p:nvPr/>
        </p:nvSpPr>
        <p:spPr>
          <a:xfrm>
            <a:off x="7574391" y="5099515"/>
            <a:ext cx="4274709" cy="1011895"/>
          </a:xfrm>
          <a:prstGeom prst="rect">
            <a:avLst/>
          </a:prstGeom>
          <a:solidFill>
            <a:schemeClr val="accent2">
              <a:lumMod val="40000"/>
              <a:lumOff val="60000"/>
            </a:schemeClr>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GB" sz="2000">
                <a:ea typeface="Microsoft YaHei UI" panose="020B0503020204020204" pitchFamily="34" charset="-122"/>
              </a:rPr>
              <a:t>Want an extended demo?</a:t>
            </a:r>
          </a:p>
          <a:p>
            <a:r>
              <a:rPr lang="en-GB" sz="2000">
                <a:ea typeface="Microsoft YaHei UI" panose="020B0503020204020204" pitchFamily="34" charset="-122"/>
              </a:rPr>
              <a:t>Or a quick tutorial? </a:t>
            </a:r>
          </a:p>
          <a:p>
            <a:pPr algn="ctr"/>
            <a:r>
              <a:rPr lang="en-GB" sz="2000" b="1">
                <a:latin typeface="Microsoft YaHei UI" panose="020B0503020204020204" pitchFamily="34" charset="-122"/>
                <a:ea typeface="Microsoft YaHei UI" panose="020B0503020204020204" pitchFamily="34" charset="-122"/>
              </a:rPr>
              <a:t> Find me after the talk!</a:t>
            </a:r>
          </a:p>
        </p:txBody>
      </p:sp>
      <p:pic>
        <p:nvPicPr>
          <p:cNvPr id="1026" name="Picture 2">
            <a:extLst>
              <a:ext uri="{FF2B5EF4-FFF2-40B4-BE49-F238E27FC236}">
                <a16:creationId xmlns:a16="http://schemas.microsoft.com/office/drawing/2014/main" id="{9D2D7AC2-3605-EA2A-7CDD-30E597B0D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6538218"/>
            <a:ext cx="2571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9EF36A-9877-2095-9067-89055A38F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7725" y="6538218"/>
            <a:ext cx="2571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00EC73F-58FC-B825-4540-A889ABC1C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7418" y="1873809"/>
            <a:ext cx="628650" cy="628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6104FB-FE0F-2DD5-32FE-C69D59888910}"/>
              </a:ext>
            </a:extLst>
          </p:cNvPr>
          <p:cNvSpPr txBox="1"/>
          <p:nvPr/>
        </p:nvSpPr>
        <p:spPr>
          <a:xfrm>
            <a:off x="7335257" y="2544885"/>
            <a:ext cx="4752975" cy="369332"/>
          </a:xfrm>
          <a:prstGeom prst="rect">
            <a:avLst/>
          </a:prstGeom>
          <a:noFill/>
        </p:spPr>
        <p:txBody>
          <a:bodyPr wrap="square" rtlCol="0">
            <a:spAutoFit/>
          </a:bodyPr>
          <a:lstStyle/>
          <a:p>
            <a:pPr algn="ctr"/>
            <a:r>
              <a:rPr lang="en-GB">
                <a:solidFill>
                  <a:schemeClr val="accent1">
                    <a:lumMod val="50000"/>
                  </a:schemeClr>
                </a:solidFill>
                <a:latin typeface="Microsoft YaHei UI" panose="020B0503020204020204" pitchFamily="34" charset="-122"/>
                <a:ea typeface="Microsoft YaHei UI" panose="020B0503020204020204" pitchFamily="34" charset="-122"/>
              </a:rPr>
              <a:t>https://github.com/microsoft/sca-fuzzer</a:t>
            </a:r>
          </a:p>
        </p:txBody>
      </p:sp>
      <p:sp>
        <p:nvSpPr>
          <p:cNvPr id="11" name="TextBox 10">
            <a:extLst>
              <a:ext uri="{FF2B5EF4-FFF2-40B4-BE49-F238E27FC236}">
                <a16:creationId xmlns:a16="http://schemas.microsoft.com/office/drawing/2014/main" id="{B1756EBE-D21E-BC5C-5021-6115FF2737A0}"/>
              </a:ext>
            </a:extLst>
          </p:cNvPr>
          <p:cNvSpPr txBox="1"/>
          <p:nvPr/>
        </p:nvSpPr>
        <p:spPr>
          <a:xfrm>
            <a:off x="7335256" y="3915535"/>
            <a:ext cx="4752975" cy="369332"/>
          </a:xfrm>
          <a:prstGeom prst="rect">
            <a:avLst/>
          </a:prstGeom>
          <a:noFill/>
        </p:spPr>
        <p:txBody>
          <a:bodyPr wrap="square">
            <a:spAutoFit/>
          </a:bodyPr>
          <a:lstStyle/>
          <a:p>
            <a:pPr algn="ctr"/>
            <a:r>
              <a:rPr lang="en-GB">
                <a:solidFill>
                  <a:schemeClr val="accent1">
                    <a:lumMod val="50000"/>
                  </a:schemeClr>
                </a:solidFill>
                <a:latin typeface="Microsoft YaHei UI" panose="020B0503020204020204" pitchFamily="34" charset="-122"/>
                <a:ea typeface="Microsoft YaHei UI" panose="020B0503020204020204" pitchFamily="34" charset="-122"/>
              </a:rPr>
              <a:t>https://microsoft.github.io/sca-fuzzer/</a:t>
            </a:r>
          </a:p>
        </p:txBody>
      </p:sp>
      <p:pic>
        <p:nvPicPr>
          <p:cNvPr id="1034" name="Picture 10">
            <a:extLst>
              <a:ext uri="{FF2B5EF4-FFF2-40B4-BE49-F238E27FC236}">
                <a16:creationId xmlns:a16="http://schemas.microsoft.com/office/drawing/2014/main" id="{2F719348-54EB-FA0E-CFEE-4BD38A4B89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1265" y="3350291"/>
            <a:ext cx="537155" cy="52205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egaphone outline">
            <a:extLst>
              <a:ext uri="{FF2B5EF4-FFF2-40B4-BE49-F238E27FC236}">
                <a16:creationId xmlns:a16="http://schemas.microsoft.com/office/drawing/2014/main" id="{F54AE009-30EC-B93A-2E21-D045FE3841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79276">
            <a:off x="6021099" y="5419608"/>
            <a:ext cx="1038854" cy="1038854"/>
          </a:xfrm>
          <a:prstGeom prst="rect">
            <a:avLst/>
          </a:prstGeom>
        </p:spPr>
      </p:pic>
    </p:spTree>
    <p:extLst>
      <p:ext uri="{BB962C8B-B14F-4D97-AF65-F5344CB8AC3E}">
        <p14:creationId xmlns:p14="http://schemas.microsoft.com/office/powerpoint/2010/main" val="104245721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390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59C8-3144-9A3F-1816-D249029F96B3}"/>
              </a:ext>
            </a:extLst>
          </p:cNvPr>
          <p:cNvSpPr>
            <a:spLocks noGrp="1"/>
          </p:cNvSpPr>
          <p:nvPr>
            <p:ph type="title"/>
          </p:nvPr>
        </p:nvSpPr>
        <p:spPr/>
        <p:txBody>
          <a:bodyPr/>
          <a:lstStyle/>
          <a:p>
            <a:r>
              <a:rPr lang="en-GB"/>
              <a:t>Speculative Comparison Overrun</a:t>
            </a:r>
          </a:p>
        </p:txBody>
      </p:sp>
      <p:pic>
        <p:nvPicPr>
          <p:cNvPr id="5" name="Picture 4">
            <a:extLst>
              <a:ext uri="{FF2B5EF4-FFF2-40B4-BE49-F238E27FC236}">
                <a16:creationId xmlns:a16="http://schemas.microsoft.com/office/drawing/2014/main" id="{F36E7BA2-2ADC-C276-B323-E984D236038D}"/>
              </a:ext>
            </a:extLst>
          </p:cNvPr>
          <p:cNvPicPr>
            <a:picLocks noChangeAspect="1"/>
          </p:cNvPicPr>
          <p:nvPr/>
        </p:nvPicPr>
        <p:blipFill>
          <a:blip r:embed="rId2"/>
          <a:stretch>
            <a:fillRect/>
          </a:stretch>
        </p:blipFill>
        <p:spPr>
          <a:xfrm>
            <a:off x="180932" y="1943089"/>
            <a:ext cx="11830136" cy="2971822"/>
          </a:xfrm>
          <a:prstGeom prst="rect">
            <a:avLst/>
          </a:prstGeom>
        </p:spPr>
      </p:pic>
      <p:pic>
        <p:nvPicPr>
          <p:cNvPr id="7" name="Picture 6">
            <a:extLst>
              <a:ext uri="{FF2B5EF4-FFF2-40B4-BE49-F238E27FC236}">
                <a16:creationId xmlns:a16="http://schemas.microsoft.com/office/drawing/2014/main" id="{3FD81F4E-1AC5-DFB2-A92F-33C17E91F6CF}"/>
              </a:ext>
            </a:extLst>
          </p:cNvPr>
          <p:cNvPicPr>
            <a:picLocks noChangeAspect="1"/>
          </p:cNvPicPr>
          <p:nvPr/>
        </p:nvPicPr>
        <p:blipFill>
          <a:blip r:embed="rId3"/>
          <a:stretch>
            <a:fillRect/>
          </a:stretch>
        </p:blipFill>
        <p:spPr>
          <a:xfrm>
            <a:off x="3476606" y="5517692"/>
            <a:ext cx="5238788" cy="1047758"/>
          </a:xfrm>
          <a:prstGeom prst="rect">
            <a:avLst/>
          </a:prstGeom>
        </p:spPr>
      </p:pic>
    </p:spTree>
    <p:extLst>
      <p:ext uri="{BB962C8B-B14F-4D97-AF65-F5344CB8AC3E}">
        <p14:creationId xmlns:p14="http://schemas.microsoft.com/office/powerpoint/2010/main" val="669913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B312-09AD-C637-F17C-1837A0DE5CF9}"/>
              </a:ext>
            </a:extLst>
          </p:cNvPr>
          <p:cNvSpPr>
            <a:spLocks noGrp="1"/>
          </p:cNvSpPr>
          <p:nvPr>
            <p:ph type="title"/>
          </p:nvPr>
        </p:nvSpPr>
        <p:spPr/>
        <p:txBody>
          <a:bodyPr/>
          <a:lstStyle/>
          <a:p>
            <a:r>
              <a:rPr lang="en-GB"/>
              <a:t>Zero Division Injection</a:t>
            </a:r>
          </a:p>
        </p:txBody>
      </p:sp>
      <p:pic>
        <p:nvPicPr>
          <p:cNvPr id="5" name="Picture 4">
            <a:extLst>
              <a:ext uri="{FF2B5EF4-FFF2-40B4-BE49-F238E27FC236}">
                <a16:creationId xmlns:a16="http://schemas.microsoft.com/office/drawing/2014/main" id="{147D0CAB-041E-62C4-A84E-37EC7590C969}"/>
              </a:ext>
            </a:extLst>
          </p:cNvPr>
          <p:cNvPicPr>
            <a:picLocks noChangeAspect="1"/>
          </p:cNvPicPr>
          <p:nvPr/>
        </p:nvPicPr>
        <p:blipFill>
          <a:blip r:embed="rId2"/>
          <a:stretch>
            <a:fillRect/>
          </a:stretch>
        </p:blipFill>
        <p:spPr>
          <a:xfrm>
            <a:off x="2571724" y="2538406"/>
            <a:ext cx="7048552" cy="1781188"/>
          </a:xfrm>
          <a:prstGeom prst="rect">
            <a:avLst/>
          </a:prstGeom>
        </p:spPr>
      </p:pic>
    </p:spTree>
    <p:extLst>
      <p:ext uri="{BB962C8B-B14F-4D97-AF65-F5344CB8AC3E}">
        <p14:creationId xmlns:p14="http://schemas.microsoft.com/office/powerpoint/2010/main" val="3491883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5983-B387-597B-4556-34E121D2CF62}"/>
              </a:ext>
            </a:extLst>
          </p:cNvPr>
          <p:cNvSpPr>
            <a:spLocks noGrp="1"/>
          </p:cNvSpPr>
          <p:nvPr>
            <p:ph type="title"/>
          </p:nvPr>
        </p:nvSpPr>
        <p:spPr/>
        <p:txBody>
          <a:bodyPr/>
          <a:lstStyle/>
          <a:p>
            <a:r>
              <a:rPr lang="en-GB"/>
              <a:t>This Talk is About CPU Testing</a:t>
            </a:r>
          </a:p>
        </p:txBody>
      </p:sp>
      <p:pic>
        <p:nvPicPr>
          <p:cNvPr id="4" name="Graphic 3" descr="Processor outline">
            <a:extLst>
              <a:ext uri="{FF2B5EF4-FFF2-40B4-BE49-F238E27FC236}">
                <a16:creationId xmlns:a16="http://schemas.microsoft.com/office/drawing/2014/main" id="{CD39D899-1F2B-1A31-8F4E-2EDB7A5C807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612" t="11961" r="11895" b="11545"/>
          <a:stretch/>
        </p:blipFill>
        <p:spPr>
          <a:xfrm>
            <a:off x="7216883" y="1578328"/>
            <a:ext cx="3701343" cy="3701343"/>
          </a:xfrm>
          <a:prstGeom prst="rect">
            <a:avLst/>
          </a:prstGeom>
        </p:spPr>
      </p:pic>
      <p:pic>
        <p:nvPicPr>
          <p:cNvPr id="5" name="Google Shape;1129;p98">
            <a:extLst>
              <a:ext uri="{FF2B5EF4-FFF2-40B4-BE49-F238E27FC236}">
                <a16:creationId xmlns:a16="http://schemas.microsoft.com/office/drawing/2014/main" id="{09200F93-E72F-2B37-FEFD-16C9AAF48E30}"/>
              </a:ext>
            </a:extLst>
          </p:cNvPr>
          <p:cNvPicPr preferRelativeResize="0"/>
          <p:nvPr/>
        </p:nvPicPr>
        <p:blipFill>
          <a:blip r:embed="rId5">
            <a:alphaModFix/>
          </a:blip>
          <a:stretch>
            <a:fillRect/>
          </a:stretch>
        </p:blipFill>
        <p:spPr>
          <a:xfrm>
            <a:off x="7905085" y="2308698"/>
            <a:ext cx="711974" cy="572399"/>
          </a:xfrm>
          <a:prstGeom prst="rect">
            <a:avLst/>
          </a:prstGeom>
          <a:noFill/>
          <a:ln>
            <a:noFill/>
          </a:ln>
        </p:spPr>
      </p:pic>
      <p:pic>
        <p:nvPicPr>
          <p:cNvPr id="6" name="Picture 5">
            <a:extLst>
              <a:ext uri="{FF2B5EF4-FFF2-40B4-BE49-F238E27FC236}">
                <a16:creationId xmlns:a16="http://schemas.microsoft.com/office/drawing/2014/main" id="{EC8E8B0D-69D7-D29F-00A8-B5B8DFEEC9BD}"/>
              </a:ext>
            </a:extLst>
          </p:cNvPr>
          <p:cNvPicPr>
            <a:picLocks noChangeAspect="1"/>
          </p:cNvPicPr>
          <p:nvPr/>
        </p:nvPicPr>
        <p:blipFill>
          <a:blip r:embed="rId6"/>
          <a:stretch>
            <a:fillRect/>
          </a:stretch>
        </p:blipFill>
        <p:spPr>
          <a:xfrm>
            <a:off x="9264910" y="4304743"/>
            <a:ext cx="279563" cy="267137"/>
          </a:xfrm>
          <a:prstGeom prst="rect">
            <a:avLst/>
          </a:prstGeom>
        </p:spPr>
      </p:pic>
      <p:pic>
        <p:nvPicPr>
          <p:cNvPr id="7" name="Picture 6">
            <a:extLst>
              <a:ext uri="{FF2B5EF4-FFF2-40B4-BE49-F238E27FC236}">
                <a16:creationId xmlns:a16="http://schemas.microsoft.com/office/drawing/2014/main" id="{665661A8-934D-0686-CC0C-7456549FAAB6}"/>
              </a:ext>
            </a:extLst>
          </p:cNvPr>
          <p:cNvPicPr>
            <a:picLocks noChangeAspect="1"/>
          </p:cNvPicPr>
          <p:nvPr/>
        </p:nvPicPr>
        <p:blipFill>
          <a:blip r:embed="rId7"/>
          <a:stretch>
            <a:fillRect/>
          </a:stretch>
        </p:blipFill>
        <p:spPr>
          <a:xfrm>
            <a:off x="9102411" y="3612911"/>
            <a:ext cx="620829" cy="518719"/>
          </a:xfrm>
          <a:prstGeom prst="rect">
            <a:avLst/>
          </a:prstGeom>
        </p:spPr>
      </p:pic>
      <p:pic>
        <p:nvPicPr>
          <p:cNvPr id="8" name="Picture 7">
            <a:extLst>
              <a:ext uri="{FF2B5EF4-FFF2-40B4-BE49-F238E27FC236}">
                <a16:creationId xmlns:a16="http://schemas.microsoft.com/office/drawing/2014/main" id="{FD08C694-C474-DB5F-A8FD-87CE3AD46798}"/>
              </a:ext>
            </a:extLst>
          </p:cNvPr>
          <p:cNvPicPr>
            <a:picLocks noChangeAspect="1"/>
          </p:cNvPicPr>
          <p:nvPr/>
        </p:nvPicPr>
        <p:blipFill>
          <a:blip r:embed="rId8"/>
          <a:stretch>
            <a:fillRect/>
          </a:stretch>
        </p:blipFill>
        <p:spPr>
          <a:xfrm>
            <a:off x="7905085" y="4127234"/>
            <a:ext cx="433821" cy="440707"/>
          </a:xfrm>
          <a:prstGeom prst="rect">
            <a:avLst/>
          </a:prstGeom>
        </p:spPr>
      </p:pic>
      <p:pic>
        <p:nvPicPr>
          <p:cNvPr id="10" name="Graphic 9" descr="Question Mark with solid fill">
            <a:extLst>
              <a:ext uri="{FF2B5EF4-FFF2-40B4-BE49-F238E27FC236}">
                <a16:creationId xmlns:a16="http://schemas.microsoft.com/office/drawing/2014/main" id="{BDD573FB-3D1F-A7C9-3ACE-3FA89D5AB4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82199" y="2814311"/>
            <a:ext cx="388018" cy="388018"/>
          </a:xfrm>
          <a:prstGeom prst="rect">
            <a:avLst/>
          </a:prstGeom>
        </p:spPr>
      </p:pic>
      <p:pic>
        <p:nvPicPr>
          <p:cNvPr id="11" name="Graphic 10" descr="Question Mark with solid fill">
            <a:extLst>
              <a:ext uri="{FF2B5EF4-FFF2-40B4-BE49-F238E27FC236}">
                <a16:creationId xmlns:a16="http://schemas.microsoft.com/office/drawing/2014/main" id="{87EEAAB3-484F-FF70-0D9F-4267C24093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3370" y="2133995"/>
            <a:ext cx="465676" cy="465676"/>
          </a:xfrm>
          <a:prstGeom prst="rect">
            <a:avLst/>
          </a:prstGeom>
        </p:spPr>
      </p:pic>
      <p:pic>
        <p:nvPicPr>
          <p:cNvPr id="12" name="Graphic 11" descr="Question Mark with solid fill">
            <a:extLst>
              <a:ext uri="{FF2B5EF4-FFF2-40B4-BE49-F238E27FC236}">
                <a16:creationId xmlns:a16="http://schemas.microsoft.com/office/drawing/2014/main" id="{FAC47226-3ABF-741C-1E64-C8FE2174F5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71560" y="2652333"/>
            <a:ext cx="711973" cy="711973"/>
          </a:xfrm>
          <a:prstGeom prst="rect">
            <a:avLst/>
          </a:prstGeom>
        </p:spPr>
      </p:pic>
      <p:pic>
        <p:nvPicPr>
          <p:cNvPr id="14" name="Picture 13" descr="Icon">
            <a:extLst>
              <a:ext uri="{FF2B5EF4-FFF2-40B4-BE49-F238E27FC236}">
                <a16:creationId xmlns:a16="http://schemas.microsoft.com/office/drawing/2014/main" id="{41B2E4A0-16B4-9C0C-1D73-992D35CA1C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8824" y="3018710"/>
            <a:ext cx="871607" cy="1286033"/>
          </a:xfrm>
          <a:prstGeom prst="rect">
            <a:avLst/>
          </a:prstGeom>
        </p:spPr>
      </p:pic>
      <p:sp>
        <p:nvSpPr>
          <p:cNvPr id="19" name="Freeform: Shape 18">
            <a:extLst>
              <a:ext uri="{FF2B5EF4-FFF2-40B4-BE49-F238E27FC236}">
                <a16:creationId xmlns:a16="http://schemas.microsoft.com/office/drawing/2014/main" id="{B185E3E0-EDC1-350F-C22C-95C9BD4FCA5B}"/>
              </a:ext>
            </a:extLst>
          </p:cNvPr>
          <p:cNvSpPr/>
          <p:nvPr/>
        </p:nvSpPr>
        <p:spPr>
          <a:xfrm>
            <a:off x="7216883" y="1265469"/>
            <a:ext cx="3908453" cy="4191674"/>
          </a:xfrm>
          <a:custGeom>
            <a:avLst/>
            <a:gdLst>
              <a:gd name="connsiteX0" fmla="*/ 833480 w 3908453"/>
              <a:gd name="connsiteY0" fmla="*/ 48552 h 4191674"/>
              <a:gd name="connsiteX1" fmla="*/ 833480 w 3908453"/>
              <a:gd name="connsiteY1" fmla="*/ 48552 h 4191674"/>
              <a:gd name="connsiteX2" fmla="*/ 574535 w 3908453"/>
              <a:gd name="connsiteY2" fmla="*/ 40460 h 4191674"/>
              <a:gd name="connsiteX3" fmla="*/ 0 w 3908453"/>
              <a:gd name="connsiteY3" fmla="*/ 655455 h 4191674"/>
              <a:gd name="connsiteX4" fmla="*/ 8092 w 3908453"/>
              <a:gd name="connsiteY4" fmla="*/ 3390563 h 4191674"/>
              <a:gd name="connsiteX5" fmla="*/ 760652 w 3908453"/>
              <a:gd name="connsiteY5" fmla="*/ 4191674 h 4191674"/>
              <a:gd name="connsiteX6" fmla="*/ 3827533 w 3908453"/>
              <a:gd name="connsiteY6" fmla="*/ 4191674 h 4191674"/>
              <a:gd name="connsiteX7" fmla="*/ 3908453 w 3908453"/>
              <a:gd name="connsiteY7" fmla="*/ 3172078 h 4191674"/>
              <a:gd name="connsiteX8" fmla="*/ 3803257 w 3908453"/>
              <a:gd name="connsiteY8" fmla="*/ 89012 h 4191674"/>
              <a:gd name="connsiteX9" fmla="*/ 2807937 w 3908453"/>
              <a:gd name="connsiteY9" fmla="*/ 8092 h 4191674"/>
              <a:gd name="connsiteX10" fmla="*/ 3382471 w 3908453"/>
              <a:gd name="connsiteY10" fmla="*/ 347957 h 4191674"/>
              <a:gd name="connsiteX11" fmla="*/ 3382471 w 3908453"/>
              <a:gd name="connsiteY11" fmla="*/ 898216 h 4191674"/>
              <a:gd name="connsiteX12" fmla="*/ 3552404 w 3908453"/>
              <a:gd name="connsiteY12" fmla="*/ 1359462 h 4191674"/>
              <a:gd name="connsiteX13" fmla="*/ 3390563 w 3908453"/>
              <a:gd name="connsiteY13" fmla="*/ 1869260 h 4191674"/>
              <a:gd name="connsiteX14" fmla="*/ 3018330 w 3908453"/>
              <a:gd name="connsiteY14" fmla="*/ 2120113 h 4191674"/>
              <a:gd name="connsiteX15" fmla="*/ 2524715 w 3908453"/>
              <a:gd name="connsiteY15" fmla="*/ 2217218 h 4191674"/>
              <a:gd name="connsiteX16" fmla="*/ 2039193 w 3908453"/>
              <a:gd name="connsiteY16" fmla="*/ 1925904 h 4191674"/>
              <a:gd name="connsiteX17" fmla="*/ 1869261 w 3908453"/>
              <a:gd name="connsiteY17" fmla="*/ 1424198 h 4191674"/>
              <a:gd name="connsiteX18" fmla="*/ 1933997 w 3908453"/>
              <a:gd name="connsiteY18" fmla="*/ 1003412 h 4191674"/>
              <a:gd name="connsiteX19" fmla="*/ 2168666 w 3908453"/>
              <a:gd name="connsiteY19" fmla="*/ 704007 h 4191674"/>
              <a:gd name="connsiteX20" fmla="*/ 2532807 w 3908453"/>
              <a:gd name="connsiteY20" fmla="*/ 550258 h 4191674"/>
              <a:gd name="connsiteX21" fmla="*/ 3066882 w 3908453"/>
              <a:gd name="connsiteY21" fmla="*/ 598810 h 4191674"/>
              <a:gd name="connsiteX22" fmla="*/ 3342011 w 3908453"/>
              <a:gd name="connsiteY22" fmla="*/ 833480 h 4191674"/>
              <a:gd name="connsiteX23" fmla="*/ 3333919 w 3908453"/>
              <a:gd name="connsiteY23" fmla="*/ 347957 h 4191674"/>
              <a:gd name="connsiteX24" fmla="*/ 2702740 w 3908453"/>
              <a:gd name="connsiteY24" fmla="*/ 0 h 4191674"/>
              <a:gd name="connsiteX25" fmla="*/ 833480 w 3908453"/>
              <a:gd name="connsiteY25" fmla="*/ 48552 h 41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08453" h="4191674">
                <a:moveTo>
                  <a:pt x="833480" y="48552"/>
                </a:moveTo>
                <a:lnTo>
                  <a:pt x="833480" y="48552"/>
                </a:lnTo>
                <a:cubicBezTo>
                  <a:pt x="585327" y="40280"/>
                  <a:pt x="671684" y="40460"/>
                  <a:pt x="574535" y="40460"/>
                </a:cubicBezTo>
                <a:lnTo>
                  <a:pt x="0" y="655455"/>
                </a:lnTo>
                <a:cubicBezTo>
                  <a:pt x="2697" y="1567158"/>
                  <a:pt x="5395" y="2478860"/>
                  <a:pt x="8092" y="3390563"/>
                </a:cubicBezTo>
                <a:lnTo>
                  <a:pt x="760652" y="4191674"/>
                </a:lnTo>
                <a:lnTo>
                  <a:pt x="3827533" y="4191674"/>
                </a:lnTo>
                <a:lnTo>
                  <a:pt x="3908453" y="3172078"/>
                </a:lnTo>
                <a:lnTo>
                  <a:pt x="3803257" y="89012"/>
                </a:lnTo>
                <a:lnTo>
                  <a:pt x="2807937" y="8092"/>
                </a:lnTo>
                <a:lnTo>
                  <a:pt x="3382471" y="347957"/>
                </a:lnTo>
                <a:lnTo>
                  <a:pt x="3382471" y="898216"/>
                </a:lnTo>
                <a:lnTo>
                  <a:pt x="3552404" y="1359462"/>
                </a:lnTo>
                <a:lnTo>
                  <a:pt x="3390563" y="1869260"/>
                </a:lnTo>
                <a:lnTo>
                  <a:pt x="3018330" y="2120113"/>
                </a:lnTo>
                <a:lnTo>
                  <a:pt x="2524715" y="2217218"/>
                </a:lnTo>
                <a:lnTo>
                  <a:pt x="2039193" y="1925904"/>
                </a:lnTo>
                <a:lnTo>
                  <a:pt x="1869261" y="1424198"/>
                </a:lnTo>
                <a:lnTo>
                  <a:pt x="1933997" y="1003412"/>
                </a:lnTo>
                <a:lnTo>
                  <a:pt x="2168666" y="704007"/>
                </a:lnTo>
                <a:lnTo>
                  <a:pt x="2532807" y="550258"/>
                </a:lnTo>
                <a:lnTo>
                  <a:pt x="3066882" y="598810"/>
                </a:lnTo>
                <a:lnTo>
                  <a:pt x="3342011" y="833480"/>
                </a:lnTo>
                <a:lnTo>
                  <a:pt x="3333919" y="347957"/>
                </a:lnTo>
                <a:lnTo>
                  <a:pt x="2702740" y="0"/>
                </a:lnTo>
                <a:lnTo>
                  <a:pt x="833480" y="48552"/>
                </a:lnTo>
                <a:close/>
              </a:path>
            </a:pathLst>
          </a:custGeom>
          <a:solidFill>
            <a:srgbClr val="FFFFFF">
              <a:alpha val="70980"/>
            </a:srgb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6" name="Graphic 15" descr="Magnifying glass with solid fill">
            <a:extLst>
              <a:ext uri="{FF2B5EF4-FFF2-40B4-BE49-F238E27FC236}">
                <a16:creationId xmlns:a16="http://schemas.microsoft.com/office/drawing/2014/main" id="{8FFC5400-17E4-FF0F-6509-B3AD4D3D86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12645" y="1460461"/>
            <a:ext cx="2977850" cy="2977850"/>
          </a:xfrm>
          <a:prstGeom prst="rect">
            <a:avLst/>
          </a:prstGeom>
          <a:effectLst>
            <a:outerShdw blurRad="50800" dist="38100" dir="5400000" algn="t" rotWithShape="0">
              <a:prstClr val="black">
                <a:alpha val="40000"/>
              </a:prstClr>
            </a:outerShdw>
          </a:effectLst>
        </p:spPr>
      </p:pic>
      <p:sp>
        <p:nvSpPr>
          <p:cNvPr id="23" name="Rectangle 22">
            <a:extLst>
              <a:ext uri="{FF2B5EF4-FFF2-40B4-BE49-F238E27FC236}">
                <a16:creationId xmlns:a16="http://schemas.microsoft.com/office/drawing/2014/main" id="{FDEBCADD-D807-EA29-4AC3-F2A73F133A2B}"/>
              </a:ext>
            </a:extLst>
          </p:cNvPr>
          <p:cNvSpPr/>
          <p:nvPr/>
        </p:nvSpPr>
        <p:spPr>
          <a:xfrm>
            <a:off x="287460" y="1660773"/>
            <a:ext cx="3066970" cy="1296580"/>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marL="0" indent="0" algn="ctr">
              <a:buNone/>
            </a:pPr>
            <a:endParaRPr lang="en-GB" sz="2800" b="1">
              <a:solidFill>
                <a:schemeClr val="tx1">
                  <a:lumMod val="95000"/>
                  <a:lumOff val="5000"/>
                </a:schemeClr>
              </a:solidFill>
              <a:latin typeface="+mj-lt"/>
              <a:ea typeface="Microsoft JhengHei Light" panose="020B0304030504040204" pitchFamily="34" charset="-120"/>
            </a:endParaRPr>
          </a:p>
          <a:p>
            <a:pPr marL="0" indent="0" algn="ctr">
              <a:lnSpc>
                <a:spcPct val="150000"/>
              </a:lnSpc>
              <a:buNone/>
            </a:pPr>
            <a:r>
              <a:rPr lang="en-GB" sz="2800" b="1">
                <a:solidFill>
                  <a:schemeClr val="tx1">
                    <a:lumMod val="95000"/>
                    <a:lumOff val="5000"/>
                  </a:schemeClr>
                </a:solidFill>
                <a:latin typeface="+mj-lt"/>
                <a:ea typeface="Microsoft JhengHei Light" panose="020B0304030504040204" pitchFamily="34" charset="-120"/>
              </a:rPr>
              <a:t>Testing Target</a:t>
            </a:r>
            <a:endParaRPr lang="en-GB" sz="2800">
              <a:solidFill>
                <a:schemeClr val="tx1">
                  <a:lumMod val="95000"/>
                  <a:lumOff val="5000"/>
                </a:schemeClr>
              </a:solidFill>
              <a:latin typeface="+mj-lt"/>
              <a:ea typeface="Microsoft JhengHei Light" panose="020B0304030504040204" pitchFamily="34" charset="-120"/>
            </a:endParaRPr>
          </a:p>
          <a:p>
            <a:pPr marL="0" indent="0" algn="ctr">
              <a:buNone/>
            </a:pPr>
            <a:r>
              <a:rPr lang="en-GB" sz="2400">
                <a:solidFill>
                  <a:schemeClr val="tx1">
                    <a:lumMod val="65000"/>
                    <a:lumOff val="35000"/>
                  </a:schemeClr>
                </a:solidFill>
                <a:latin typeface="+mj-lt"/>
                <a:ea typeface="Microsoft JhengHei Light" panose="020B0304030504040204" pitchFamily="34" charset="-120"/>
              </a:rPr>
              <a:t>Off-the-shelf</a:t>
            </a:r>
          </a:p>
          <a:p>
            <a:pPr marL="0" indent="0" algn="ctr">
              <a:buNone/>
            </a:pPr>
            <a:r>
              <a:rPr lang="en-GB" sz="2400">
                <a:solidFill>
                  <a:schemeClr val="tx1">
                    <a:lumMod val="65000"/>
                    <a:lumOff val="35000"/>
                  </a:schemeClr>
                </a:solidFill>
                <a:latin typeface="+mj-lt"/>
                <a:ea typeface="Microsoft JhengHei Light" panose="020B0304030504040204" pitchFamily="34" charset="-120"/>
              </a:rPr>
              <a:t>black-box CPUs</a:t>
            </a:r>
          </a:p>
          <a:p>
            <a:pPr algn="ctr"/>
            <a:endParaRPr lang="en-GB" sz="3200">
              <a:latin typeface="Microsoft YaHei UI Light" panose="020B0502040204020203" pitchFamily="34" charset="-122"/>
              <a:ea typeface="Microsoft YaHei UI Light" panose="020B0502040204020203" pitchFamily="34" charset="-122"/>
            </a:endParaRPr>
          </a:p>
        </p:txBody>
      </p:sp>
      <p:sp>
        <p:nvSpPr>
          <p:cNvPr id="24" name="Rectangle 23">
            <a:extLst>
              <a:ext uri="{FF2B5EF4-FFF2-40B4-BE49-F238E27FC236}">
                <a16:creationId xmlns:a16="http://schemas.microsoft.com/office/drawing/2014/main" id="{DEC74061-29CA-36C5-6D83-6CAEF9D24FAE}"/>
              </a:ext>
            </a:extLst>
          </p:cNvPr>
          <p:cNvSpPr/>
          <p:nvPr/>
        </p:nvSpPr>
        <p:spPr>
          <a:xfrm>
            <a:off x="3621309" y="2207273"/>
            <a:ext cx="3361068" cy="1717260"/>
          </a:xfrm>
          <a:prstGeom prst="rect">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marL="0" indent="0" algn="ctr">
              <a:buNone/>
            </a:pPr>
            <a:endParaRPr lang="en-GB">
              <a:latin typeface="+mj-lt"/>
              <a:ea typeface="Microsoft JhengHei Light" panose="020B0304030504040204" pitchFamily="34" charset="-120"/>
            </a:endParaRPr>
          </a:p>
          <a:p>
            <a:pPr marL="0" indent="0" algn="ctr">
              <a:lnSpc>
                <a:spcPct val="150000"/>
              </a:lnSpc>
              <a:buNone/>
            </a:pPr>
            <a:r>
              <a:rPr lang="en-GB" sz="2800" b="1">
                <a:solidFill>
                  <a:schemeClr val="tx1">
                    <a:lumMod val="95000"/>
                    <a:lumOff val="5000"/>
                  </a:schemeClr>
                </a:solidFill>
                <a:latin typeface="+mj-lt"/>
                <a:ea typeface="Microsoft JhengHei Light" panose="020B0304030504040204" pitchFamily="34" charset="-120"/>
              </a:rPr>
              <a:t>Goal</a:t>
            </a:r>
            <a:endParaRPr lang="en-GB" sz="2800">
              <a:solidFill>
                <a:schemeClr val="tx1">
                  <a:lumMod val="95000"/>
                  <a:lumOff val="5000"/>
                </a:schemeClr>
              </a:solidFill>
              <a:latin typeface="+mj-lt"/>
              <a:ea typeface="Microsoft JhengHei Light" panose="020B0304030504040204" pitchFamily="34" charset="-120"/>
            </a:endParaRPr>
          </a:p>
          <a:p>
            <a:pPr marL="0" lvl="1" indent="0" algn="ctr">
              <a:buNone/>
            </a:pPr>
            <a:r>
              <a:rPr lang="en-GB" sz="2000">
                <a:solidFill>
                  <a:schemeClr val="tx1">
                    <a:lumMod val="65000"/>
                    <a:lumOff val="35000"/>
                  </a:schemeClr>
                </a:solidFill>
                <a:latin typeface="+mj-lt"/>
                <a:ea typeface="Microsoft JhengHei Light" panose="020B0304030504040204" pitchFamily="34" charset="-120"/>
              </a:rPr>
              <a:t>Find</a:t>
            </a:r>
          </a:p>
          <a:p>
            <a:pPr marL="0" lvl="1" indent="0" algn="ctr">
              <a:buNone/>
            </a:pPr>
            <a:r>
              <a:rPr lang="en-GB" sz="2000">
                <a:solidFill>
                  <a:schemeClr val="tx1">
                    <a:lumMod val="65000"/>
                    <a:lumOff val="35000"/>
                  </a:schemeClr>
                </a:solidFill>
                <a:latin typeface="+mj-lt"/>
                <a:ea typeface="Microsoft JhengHei Light" panose="020B0304030504040204" pitchFamily="34" charset="-120"/>
              </a:rPr>
              <a:t> </a:t>
            </a:r>
            <a:r>
              <a:rPr lang="en-GB" sz="2000" b="1">
                <a:solidFill>
                  <a:schemeClr val="tx1">
                    <a:lumMod val="65000"/>
                    <a:lumOff val="35000"/>
                  </a:schemeClr>
                </a:solidFill>
                <a:latin typeface="+mj-lt"/>
                <a:ea typeface="Microsoft JhengHei Light" panose="020B0304030504040204" pitchFamily="34" charset="-120"/>
              </a:rPr>
              <a:t>previously-unknown speculative leaks</a:t>
            </a:r>
          </a:p>
          <a:p>
            <a:pPr algn="ctr"/>
            <a:endParaRPr lang="en-GB" sz="3200">
              <a:latin typeface="Microsoft YaHei UI Light" panose="020B0502040204020203" pitchFamily="34" charset="-122"/>
              <a:ea typeface="Microsoft YaHei UI Light" panose="020B0502040204020203" pitchFamily="34" charset="-122"/>
            </a:endParaRPr>
          </a:p>
        </p:txBody>
      </p:sp>
      <p:sp>
        <p:nvSpPr>
          <p:cNvPr id="25" name="Rectangle 24">
            <a:extLst>
              <a:ext uri="{FF2B5EF4-FFF2-40B4-BE49-F238E27FC236}">
                <a16:creationId xmlns:a16="http://schemas.microsoft.com/office/drawing/2014/main" id="{15B13052-5521-59CC-F7B7-51F4F8183021}"/>
              </a:ext>
            </a:extLst>
          </p:cNvPr>
          <p:cNvSpPr/>
          <p:nvPr/>
        </p:nvSpPr>
        <p:spPr>
          <a:xfrm>
            <a:off x="1552633" y="4440437"/>
            <a:ext cx="4256572" cy="1678467"/>
          </a:xfrm>
          <a:prstGeom prst="rect">
            <a:avLst/>
          </a:prstGeom>
          <a:solidFill>
            <a:schemeClr val="accent6">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lvl="1" indent="0" algn="ctr">
              <a:buNone/>
            </a:pPr>
            <a:endParaRPr lang="en-GB" sz="2400" b="1">
              <a:latin typeface="+mj-lt"/>
              <a:ea typeface="Microsoft JhengHei Light" panose="020B0304030504040204" pitchFamily="34" charset="-120"/>
            </a:endParaRPr>
          </a:p>
          <a:p>
            <a:pPr marL="0" lvl="1" indent="0" algn="ctr">
              <a:lnSpc>
                <a:spcPct val="150000"/>
              </a:lnSpc>
              <a:buNone/>
            </a:pPr>
            <a:r>
              <a:rPr lang="en-GB" sz="2800" b="1">
                <a:solidFill>
                  <a:schemeClr val="tx1">
                    <a:lumMod val="95000"/>
                    <a:lumOff val="5000"/>
                  </a:schemeClr>
                </a:solidFill>
                <a:latin typeface="+mj-lt"/>
                <a:ea typeface="Microsoft JhengHei Light" panose="020B0304030504040204" pitchFamily="34" charset="-120"/>
              </a:rPr>
              <a:t>Our Contribution</a:t>
            </a:r>
          </a:p>
          <a:p>
            <a:pPr marL="0" lvl="1" indent="0" algn="ctr">
              <a:buNone/>
            </a:pPr>
            <a:r>
              <a:rPr lang="en-GB" sz="2400">
                <a:solidFill>
                  <a:schemeClr val="tx1">
                    <a:lumMod val="65000"/>
                    <a:lumOff val="35000"/>
                  </a:schemeClr>
                </a:solidFill>
                <a:latin typeface="+mj-lt"/>
                <a:ea typeface="Microsoft JhengHei Light" panose="020B0304030504040204" pitchFamily="34" charset="-120"/>
              </a:rPr>
              <a:t>Techniques to detect </a:t>
            </a:r>
          </a:p>
          <a:p>
            <a:pPr marL="0" lvl="1" indent="0" algn="ctr">
              <a:buNone/>
            </a:pPr>
            <a:r>
              <a:rPr lang="en-GB" sz="2400">
                <a:solidFill>
                  <a:schemeClr val="tx1">
                    <a:lumMod val="65000"/>
                    <a:lumOff val="35000"/>
                  </a:schemeClr>
                </a:solidFill>
                <a:latin typeface="+mj-lt"/>
                <a:ea typeface="Microsoft JhengHei Light" panose="020B0304030504040204" pitchFamily="34" charset="-120"/>
              </a:rPr>
              <a:t>leaks </a:t>
            </a:r>
            <a:r>
              <a:rPr lang="en-GB" sz="2400" b="1">
                <a:solidFill>
                  <a:schemeClr val="tx1">
                    <a:lumMod val="65000"/>
                    <a:lumOff val="35000"/>
                  </a:schemeClr>
                </a:solidFill>
                <a:latin typeface="+mj-lt"/>
                <a:ea typeface="Microsoft JhengHei Light" panose="020B0304030504040204" pitchFamily="34" charset="-120"/>
              </a:rPr>
              <a:t>10x-50x faster</a:t>
            </a:r>
          </a:p>
          <a:p>
            <a:pPr algn="ctr"/>
            <a:endParaRPr lang="en-GB" sz="240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3170259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23B094-B16F-FB13-1787-D77061F53268}"/>
              </a:ext>
            </a:extLst>
          </p:cNvPr>
          <p:cNvPicPr>
            <a:picLocks noChangeAspect="1"/>
          </p:cNvPicPr>
          <p:nvPr/>
        </p:nvPicPr>
        <p:blipFill>
          <a:blip r:embed="rId2"/>
          <a:stretch>
            <a:fillRect/>
          </a:stretch>
        </p:blipFill>
        <p:spPr>
          <a:xfrm>
            <a:off x="1894888" y="575864"/>
            <a:ext cx="8402223" cy="5706271"/>
          </a:xfrm>
          <a:prstGeom prst="rect">
            <a:avLst/>
          </a:prstGeom>
        </p:spPr>
      </p:pic>
    </p:spTree>
    <p:extLst>
      <p:ext uri="{BB962C8B-B14F-4D97-AF65-F5344CB8AC3E}">
        <p14:creationId xmlns:p14="http://schemas.microsoft.com/office/powerpoint/2010/main" val="735002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E4F056-DD43-71E7-D6F8-E84D4B9829EC}"/>
              </a:ext>
            </a:extLst>
          </p:cNvPr>
          <p:cNvPicPr>
            <a:picLocks noChangeAspect="1"/>
          </p:cNvPicPr>
          <p:nvPr/>
        </p:nvPicPr>
        <p:blipFill>
          <a:blip r:embed="rId2"/>
          <a:stretch>
            <a:fillRect/>
          </a:stretch>
        </p:blipFill>
        <p:spPr>
          <a:xfrm>
            <a:off x="0" y="895485"/>
            <a:ext cx="12192000" cy="5067030"/>
          </a:xfrm>
          <a:prstGeom prst="rect">
            <a:avLst/>
          </a:prstGeom>
        </p:spPr>
      </p:pic>
    </p:spTree>
    <p:extLst>
      <p:ext uri="{BB962C8B-B14F-4D97-AF65-F5344CB8AC3E}">
        <p14:creationId xmlns:p14="http://schemas.microsoft.com/office/powerpoint/2010/main" val="391438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80C8A-7B5C-E944-92A5-CAAE5D9EBCBC}"/>
              </a:ext>
            </a:extLst>
          </p:cNvPr>
          <p:cNvPicPr>
            <a:picLocks noChangeAspect="1"/>
          </p:cNvPicPr>
          <p:nvPr/>
        </p:nvPicPr>
        <p:blipFill>
          <a:blip r:embed="rId2"/>
          <a:stretch>
            <a:fillRect/>
          </a:stretch>
        </p:blipFill>
        <p:spPr>
          <a:xfrm>
            <a:off x="2128284" y="1166497"/>
            <a:ext cx="7935432" cy="4525006"/>
          </a:xfrm>
          <a:prstGeom prst="rect">
            <a:avLst/>
          </a:prstGeom>
        </p:spPr>
      </p:pic>
    </p:spTree>
    <p:extLst>
      <p:ext uri="{BB962C8B-B14F-4D97-AF65-F5344CB8AC3E}">
        <p14:creationId xmlns:p14="http://schemas.microsoft.com/office/powerpoint/2010/main" val="3764335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AEC8CD-9206-727E-F827-D7AB90C0360D}"/>
              </a:ext>
            </a:extLst>
          </p:cNvPr>
          <p:cNvPicPr>
            <a:picLocks noChangeAspect="1"/>
          </p:cNvPicPr>
          <p:nvPr/>
        </p:nvPicPr>
        <p:blipFill>
          <a:blip r:embed="rId2"/>
          <a:stretch>
            <a:fillRect/>
          </a:stretch>
        </p:blipFill>
        <p:spPr>
          <a:xfrm>
            <a:off x="795003" y="1299854"/>
            <a:ext cx="4791744" cy="4410691"/>
          </a:xfrm>
          <a:prstGeom prst="rect">
            <a:avLst/>
          </a:prstGeom>
        </p:spPr>
      </p:pic>
      <p:pic>
        <p:nvPicPr>
          <p:cNvPr id="11" name="Picture 10">
            <a:extLst>
              <a:ext uri="{FF2B5EF4-FFF2-40B4-BE49-F238E27FC236}">
                <a16:creationId xmlns:a16="http://schemas.microsoft.com/office/drawing/2014/main" id="{F0B24B3B-7DA1-7954-3E71-4EF2BCFC18E6}"/>
              </a:ext>
            </a:extLst>
          </p:cNvPr>
          <p:cNvPicPr>
            <a:picLocks noChangeAspect="1"/>
          </p:cNvPicPr>
          <p:nvPr/>
        </p:nvPicPr>
        <p:blipFill>
          <a:blip r:embed="rId3"/>
          <a:stretch>
            <a:fillRect/>
          </a:stretch>
        </p:blipFill>
        <p:spPr>
          <a:xfrm>
            <a:off x="6605255" y="1171260"/>
            <a:ext cx="4582164" cy="4515480"/>
          </a:xfrm>
          <a:prstGeom prst="rect">
            <a:avLst/>
          </a:prstGeom>
        </p:spPr>
      </p:pic>
    </p:spTree>
    <p:extLst>
      <p:ext uri="{BB962C8B-B14F-4D97-AF65-F5344CB8AC3E}">
        <p14:creationId xmlns:p14="http://schemas.microsoft.com/office/powerpoint/2010/main" val="78511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FE54B99-AEC9-1389-EC38-5F86670B0319}"/>
              </a:ext>
            </a:extLst>
          </p:cNvPr>
          <p:cNvSpPr/>
          <p:nvPr/>
        </p:nvSpPr>
        <p:spPr>
          <a:xfrm>
            <a:off x="2177321" y="2898006"/>
            <a:ext cx="2375406" cy="308889"/>
          </a:xfrm>
          <a:prstGeom prst="rect">
            <a:avLst/>
          </a:prstGeom>
          <a:solidFill>
            <a:schemeClr val="bg2"/>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Microsoft YaHei UI Light" panose="020B0502040204020203" pitchFamily="34" charset="-122"/>
              <a:ea typeface="Microsoft YaHei UI Light" panose="020B0502040204020203" pitchFamily="34" charset="-122"/>
            </a:endParaRPr>
          </a:p>
        </p:txBody>
      </p:sp>
      <p:sp>
        <p:nvSpPr>
          <p:cNvPr id="2" name="Title 1">
            <a:extLst>
              <a:ext uri="{FF2B5EF4-FFF2-40B4-BE49-F238E27FC236}">
                <a16:creationId xmlns:a16="http://schemas.microsoft.com/office/drawing/2014/main" id="{BA4C8564-109C-E7AD-1A91-38DF0EC1C2CB}"/>
              </a:ext>
            </a:extLst>
          </p:cNvPr>
          <p:cNvSpPr>
            <a:spLocks noGrp="1"/>
          </p:cNvSpPr>
          <p:nvPr>
            <p:ph type="title"/>
          </p:nvPr>
        </p:nvSpPr>
        <p:spPr/>
        <p:txBody>
          <a:bodyPr/>
          <a:lstStyle/>
          <a:p>
            <a:r>
              <a:rPr lang="en-GB"/>
              <a:t>Example: Speculative Leak</a:t>
            </a:r>
          </a:p>
        </p:txBody>
      </p:sp>
      <p:sp>
        <p:nvSpPr>
          <p:cNvPr id="3" name="TextBox 2">
            <a:extLst>
              <a:ext uri="{FF2B5EF4-FFF2-40B4-BE49-F238E27FC236}">
                <a16:creationId xmlns:a16="http://schemas.microsoft.com/office/drawing/2014/main" id="{0139F19B-67F2-B736-A2D0-ECE7C0C6BB48}"/>
              </a:ext>
            </a:extLst>
          </p:cNvPr>
          <p:cNvSpPr txBox="1"/>
          <p:nvPr/>
        </p:nvSpPr>
        <p:spPr>
          <a:xfrm>
            <a:off x="2177319" y="2349533"/>
            <a:ext cx="2375407" cy="861774"/>
          </a:xfrm>
          <a:prstGeom prst="rect">
            <a:avLst/>
          </a:prstGeom>
          <a:solidFill>
            <a:srgbClr val="FFFFFF"/>
          </a:solidFill>
          <a:ln>
            <a:solidFill>
              <a:schemeClr val="tx1"/>
            </a:solidFill>
          </a:ln>
        </p:spPr>
        <p:txBody>
          <a:bodyPr wrap="square" rtlCol="0">
            <a:spAutoFit/>
          </a:bodyPr>
          <a:lstStyle/>
          <a:p>
            <a:r>
              <a:rPr lang="en-GB" sz="1400">
                <a:solidFill>
                  <a:schemeClr val="tx1">
                    <a:lumMod val="50000"/>
                    <a:lumOff val="50000"/>
                  </a:schemeClr>
                </a:solidFill>
                <a:latin typeface="Roboto Mono" panose="00000009000000000000" pitchFamily="49" charset="0"/>
                <a:ea typeface="Roboto Mono" panose="00000009000000000000" pitchFamily="49" charset="0"/>
              </a:rPr>
              <a:t>Program:</a:t>
            </a:r>
          </a:p>
          <a:p>
            <a:r>
              <a:rPr lang="en-GB">
                <a:solidFill>
                  <a:srgbClr val="0070C0"/>
                </a:solidFill>
                <a:latin typeface="Roboto Mono" panose="00000009000000000000" pitchFamily="49" charset="0"/>
                <a:ea typeface="Roboto Mono" panose="00000009000000000000" pitchFamily="49" charset="0"/>
              </a:rPr>
              <a:t>if</a:t>
            </a:r>
            <a:r>
              <a:rPr lang="en-GB">
                <a:latin typeface="Roboto Mono" panose="00000009000000000000" pitchFamily="49" charset="0"/>
                <a:ea typeface="Roboto Mono" panose="00000009000000000000" pitchFamily="49" charset="0"/>
              </a:rPr>
              <a:t> secret </a:t>
            </a:r>
            <a:r>
              <a:rPr lang="en-GB">
                <a:solidFill>
                  <a:srgbClr val="0070C0"/>
                </a:solidFill>
                <a:latin typeface="Roboto Mono" panose="00000009000000000000" pitchFamily="49" charset="0"/>
                <a:ea typeface="Roboto Mono" panose="00000009000000000000" pitchFamily="49" charset="0"/>
              </a:rPr>
              <a:t>&lt;</a:t>
            </a:r>
            <a:r>
              <a:rPr lang="en-GB">
                <a:latin typeface="Roboto Mono" panose="00000009000000000000" pitchFamily="49" charset="0"/>
                <a:ea typeface="Roboto Mono" panose="00000009000000000000" pitchFamily="49" charset="0"/>
              </a:rPr>
              <a:t> 50:</a:t>
            </a:r>
          </a:p>
          <a:p>
            <a:r>
              <a:rPr lang="en-GB">
                <a:latin typeface="Roboto Mono" panose="00000009000000000000" pitchFamily="49" charset="0"/>
                <a:ea typeface="Roboto Mono" panose="00000009000000000000" pitchFamily="49" charset="0"/>
              </a:rPr>
              <a:t>   x = </a:t>
            </a:r>
            <a:r>
              <a:rPr lang="en-GB">
                <a:solidFill>
                  <a:srgbClr val="FF0000"/>
                </a:solidFill>
                <a:latin typeface="Roboto Mono" panose="00000009000000000000" pitchFamily="49" charset="0"/>
                <a:ea typeface="Roboto Mono" panose="00000009000000000000" pitchFamily="49" charset="0"/>
              </a:rPr>
              <a:t>*secret</a:t>
            </a:r>
            <a:endParaRPr lang="en-GB">
              <a:latin typeface="Roboto Mono" panose="00000009000000000000" pitchFamily="49" charset="0"/>
              <a:ea typeface="Roboto Mono" panose="00000009000000000000" pitchFamily="49" charset="0"/>
            </a:endParaRPr>
          </a:p>
        </p:txBody>
      </p:sp>
      <p:sp>
        <p:nvSpPr>
          <p:cNvPr id="4" name="TextBox 3">
            <a:extLst>
              <a:ext uri="{FF2B5EF4-FFF2-40B4-BE49-F238E27FC236}">
                <a16:creationId xmlns:a16="http://schemas.microsoft.com/office/drawing/2014/main" id="{4F6FFC31-F028-21D1-ABCD-71B468ABF1CC}"/>
              </a:ext>
            </a:extLst>
          </p:cNvPr>
          <p:cNvSpPr txBox="1"/>
          <p:nvPr/>
        </p:nvSpPr>
        <p:spPr>
          <a:xfrm>
            <a:off x="2177321" y="1793820"/>
            <a:ext cx="2375405" cy="553998"/>
          </a:xfrm>
          <a:prstGeom prst="rect">
            <a:avLst/>
          </a:prstGeom>
          <a:solidFill>
            <a:srgbClr val="FFFFFF"/>
          </a:solidFill>
          <a:ln>
            <a:solidFill>
              <a:schemeClr val="tx1"/>
            </a:solidFill>
          </a:ln>
        </p:spPr>
        <p:txBody>
          <a:bodyPr wrap="square" rtlCol="0">
            <a:spAutoFit/>
          </a:bodyPr>
          <a:lstStyle/>
          <a:p>
            <a:r>
              <a:rPr lang="en-GB" sz="1200">
                <a:solidFill>
                  <a:schemeClr val="tx1">
                    <a:lumMod val="50000"/>
                    <a:lumOff val="50000"/>
                  </a:schemeClr>
                </a:solidFill>
                <a:latin typeface="Roboto Mono" panose="00000009000000000000" pitchFamily="49" charset="0"/>
                <a:ea typeface="Roboto Mono" panose="00000009000000000000" pitchFamily="49" charset="0"/>
              </a:rPr>
              <a:t>Input:</a:t>
            </a:r>
          </a:p>
          <a:p>
            <a:r>
              <a:rPr lang="en-GB">
                <a:solidFill>
                  <a:schemeClr val="tx1">
                    <a:lumMod val="50000"/>
                    <a:lumOff val="50000"/>
                  </a:schemeClr>
                </a:solidFill>
                <a:latin typeface="Roboto Mono" panose="00000009000000000000" pitchFamily="49" charset="0"/>
                <a:ea typeface="Roboto Mono" panose="00000009000000000000" pitchFamily="49" charset="0"/>
              </a:rPr>
              <a:t>secret = 2</a:t>
            </a:r>
            <a:r>
              <a:rPr lang="ru-RU">
                <a:solidFill>
                  <a:schemeClr val="tx1">
                    <a:lumMod val="50000"/>
                    <a:lumOff val="50000"/>
                  </a:schemeClr>
                </a:solidFill>
                <a:latin typeface="Roboto Mono" panose="00000009000000000000" pitchFamily="49" charset="0"/>
                <a:ea typeface="Roboto Mono" panose="00000009000000000000" pitchFamily="49" charset="0"/>
              </a:rPr>
              <a:t>56</a:t>
            </a:r>
            <a:endParaRPr lang="en-GB">
              <a:solidFill>
                <a:schemeClr val="tx1">
                  <a:lumMod val="50000"/>
                  <a:lumOff val="50000"/>
                </a:schemeClr>
              </a:solidFill>
              <a:latin typeface="Roboto Mono" panose="00000009000000000000" pitchFamily="49" charset="0"/>
              <a:ea typeface="Roboto Mono" panose="00000009000000000000" pitchFamily="49" charset="0"/>
            </a:endParaRPr>
          </a:p>
        </p:txBody>
      </p:sp>
      <p:sp>
        <p:nvSpPr>
          <p:cNvPr id="8" name="Rectangle 7">
            <a:extLst>
              <a:ext uri="{FF2B5EF4-FFF2-40B4-BE49-F238E27FC236}">
                <a16:creationId xmlns:a16="http://schemas.microsoft.com/office/drawing/2014/main" id="{F8AE1E4C-26CA-8BB1-4475-B9DCBB315232}"/>
              </a:ext>
            </a:extLst>
          </p:cNvPr>
          <p:cNvSpPr/>
          <p:nvPr/>
        </p:nvSpPr>
        <p:spPr>
          <a:xfrm>
            <a:off x="4957899" y="358975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12" name="Rectangle 11">
            <a:extLst>
              <a:ext uri="{FF2B5EF4-FFF2-40B4-BE49-F238E27FC236}">
                <a16:creationId xmlns:a16="http://schemas.microsoft.com/office/drawing/2014/main" id="{985619A2-83E8-B640-654C-10678846F3F8}"/>
              </a:ext>
            </a:extLst>
          </p:cNvPr>
          <p:cNvSpPr/>
          <p:nvPr/>
        </p:nvSpPr>
        <p:spPr>
          <a:xfrm>
            <a:off x="4957898" y="3773681"/>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41" name="Content Placeholder 4">
            <a:extLst>
              <a:ext uri="{FF2B5EF4-FFF2-40B4-BE49-F238E27FC236}">
                <a16:creationId xmlns:a16="http://schemas.microsoft.com/office/drawing/2014/main" id="{8B4EEDE1-414B-27EA-5B2C-E2177D75A178}"/>
              </a:ext>
            </a:extLst>
          </p:cNvPr>
          <p:cNvSpPr txBox="1">
            <a:spLocks/>
          </p:cNvSpPr>
          <p:nvPr/>
        </p:nvSpPr>
        <p:spPr>
          <a:xfrm>
            <a:off x="4957895" y="3226529"/>
            <a:ext cx="2584001" cy="358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Light" panose="020B0502040204020203" pitchFamily="34" charset="-122"/>
                <a:ea typeface="Microsoft YaHei UI Light" panose="020B0502040204020203"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1800"/>
              <a:t>Data Cache</a:t>
            </a:r>
          </a:p>
        </p:txBody>
      </p:sp>
      <p:sp>
        <p:nvSpPr>
          <p:cNvPr id="43" name="TextBox 42">
            <a:extLst>
              <a:ext uri="{FF2B5EF4-FFF2-40B4-BE49-F238E27FC236}">
                <a16:creationId xmlns:a16="http://schemas.microsoft.com/office/drawing/2014/main" id="{F2FA6EBD-76E7-E951-C466-BD8EBAA1C821}"/>
              </a:ext>
            </a:extLst>
          </p:cNvPr>
          <p:cNvSpPr txBox="1"/>
          <p:nvPr/>
        </p:nvSpPr>
        <p:spPr>
          <a:xfrm>
            <a:off x="4681674" y="3541494"/>
            <a:ext cx="276224" cy="1569660"/>
          </a:xfrm>
          <a:prstGeom prst="rect">
            <a:avLst/>
          </a:prstGeom>
          <a:noFill/>
        </p:spPr>
        <p:txBody>
          <a:bodyPr wrap="square" rtlCol="0">
            <a:spAutoFit/>
          </a:bodyPr>
          <a:lstStyle/>
          <a:p>
            <a:r>
              <a:rPr lang="en-GB" sz="1200"/>
              <a:t>0</a:t>
            </a:r>
          </a:p>
          <a:p>
            <a:r>
              <a:rPr lang="en-GB" sz="1200"/>
              <a:t>1</a:t>
            </a:r>
          </a:p>
          <a:p>
            <a:r>
              <a:rPr lang="en-GB" sz="1200"/>
              <a:t>2</a:t>
            </a:r>
          </a:p>
          <a:p>
            <a:r>
              <a:rPr lang="en-GB" sz="1200"/>
              <a:t>3</a:t>
            </a:r>
          </a:p>
          <a:p>
            <a:r>
              <a:rPr lang="en-GB" sz="1200"/>
              <a:t>4</a:t>
            </a:r>
          </a:p>
          <a:p>
            <a:r>
              <a:rPr lang="en-GB" sz="1200"/>
              <a:t>5</a:t>
            </a:r>
          </a:p>
          <a:p>
            <a:r>
              <a:rPr lang="en-GB" sz="1200"/>
              <a:t>6</a:t>
            </a:r>
          </a:p>
          <a:p>
            <a:r>
              <a:rPr lang="en-GB" sz="1200"/>
              <a:t>7</a:t>
            </a:r>
          </a:p>
        </p:txBody>
      </p:sp>
      <p:sp>
        <p:nvSpPr>
          <p:cNvPr id="53" name="Rectangle 52">
            <a:extLst>
              <a:ext uri="{FF2B5EF4-FFF2-40B4-BE49-F238E27FC236}">
                <a16:creationId xmlns:a16="http://schemas.microsoft.com/office/drawing/2014/main" id="{6DCA25B6-DB75-9C00-DBC4-F0016DF246B3}"/>
              </a:ext>
            </a:extLst>
          </p:cNvPr>
          <p:cNvSpPr/>
          <p:nvPr/>
        </p:nvSpPr>
        <p:spPr>
          <a:xfrm>
            <a:off x="4957898" y="3956839"/>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54" name="Rectangle 53">
            <a:extLst>
              <a:ext uri="{FF2B5EF4-FFF2-40B4-BE49-F238E27FC236}">
                <a16:creationId xmlns:a16="http://schemas.microsoft.com/office/drawing/2014/main" id="{D7D047DF-B68C-E832-1E53-0136434F721E}"/>
              </a:ext>
            </a:extLst>
          </p:cNvPr>
          <p:cNvSpPr/>
          <p:nvPr/>
        </p:nvSpPr>
        <p:spPr>
          <a:xfrm>
            <a:off x="4957897" y="414077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55" name="Rectangle 54">
            <a:extLst>
              <a:ext uri="{FF2B5EF4-FFF2-40B4-BE49-F238E27FC236}">
                <a16:creationId xmlns:a16="http://schemas.microsoft.com/office/drawing/2014/main" id="{16068303-6516-C659-A962-430B7EFAC7F8}"/>
              </a:ext>
            </a:extLst>
          </p:cNvPr>
          <p:cNvSpPr/>
          <p:nvPr/>
        </p:nvSpPr>
        <p:spPr>
          <a:xfrm>
            <a:off x="4957897" y="431487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56" name="Rectangle 55">
            <a:extLst>
              <a:ext uri="{FF2B5EF4-FFF2-40B4-BE49-F238E27FC236}">
                <a16:creationId xmlns:a16="http://schemas.microsoft.com/office/drawing/2014/main" id="{F03ED724-8527-95A3-756B-13269DB1CC05}"/>
              </a:ext>
            </a:extLst>
          </p:cNvPr>
          <p:cNvSpPr/>
          <p:nvPr/>
        </p:nvSpPr>
        <p:spPr>
          <a:xfrm>
            <a:off x="4957896" y="4498806"/>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57" name="Rectangle 56">
            <a:extLst>
              <a:ext uri="{FF2B5EF4-FFF2-40B4-BE49-F238E27FC236}">
                <a16:creationId xmlns:a16="http://schemas.microsoft.com/office/drawing/2014/main" id="{C24C37FB-7307-4F25-47B0-C7DF986A6C22}"/>
              </a:ext>
            </a:extLst>
          </p:cNvPr>
          <p:cNvSpPr/>
          <p:nvPr/>
        </p:nvSpPr>
        <p:spPr>
          <a:xfrm>
            <a:off x="4957896" y="4681964"/>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58" name="Rectangle 57">
            <a:extLst>
              <a:ext uri="{FF2B5EF4-FFF2-40B4-BE49-F238E27FC236}">
                <a16:creationId xmlns:a16="http://schemas.microsoft.com/office/drawing/2014/main" id="{A096FB36-9DE2-F3B5-0644-E447E4DF7EC6}"/>
              </a:ext>
            </a:extLst>
          </p:cNvPr>
          <p:cNvSpPr/>
          <p:nvPr/>
        </p:nvSpPr>
        <p:spPr>
          <a:xfrm>
            <a:off x="4957895" y="486589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0" name="Rectangle 59">
            <a:extLst>
              <a:ext uri="{FF2B5EF4-FFF2-40B4-BE49-F238E27FC236}">
                <a16:creationId xmlns:a16="http://schemas.microsoft.com/office/drawing/2014/main" id="{1559B4CE-D07C-F655-97CC-2C7819882343}"/>
              </a:ext>
            </a:extLst>
          </p:cNvPr>
          <p:cNvSpPr/>
          <p:nvPr/>
        </p:nvSpPr>
        <p:spPr>
          <a:xfrm>
            <a:off x="5594721" y="358975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1" name="Rectangle 60">
            <a:extLst>
              <a:ext uri="{FF2B5EF4-FFF2-40B4-BE49-F238E27FC236}">
                <a16:creationId xmlns:a16="http://schemas.microsoft.com/office/drawing/2014/main" id="{713ACFEC-456F-7CCA-1E8F-D6051D7702C3}"/>
              </a:ext>
            </a:extLst>
          </p:cNvPr>
          <p:cNvSpPr/>
          <p:nvPr/>
        </p:nvSpPr>
        <p:spPr>
          <a:xfrm>
            <a:off x="5594720" y="3773681"/>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2" name="Rectangle 61">
            <a:extLst>
              <a:ext uri="{FF2B5EF4-FFF2-40B4-BE49-F238E27FC236}">
                <a16:creationId xmlns:a16="http://schemas.microsoft.com/office/drawing/2014/main" id="{BD33762D-E942-CFB7-0CFD-1497C466DDFA}"/>
              </a:ext>
            </a:extLst>
          </p:cNvPr>
          <p:cNvSpPr/>
          <p:nvPr/>
        </p:nvSpPr>
        <p:spPr>
          <a:xfrm>
            <a:off x="5594720" y="3956839"/>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3" name="Rectangle 62">
            <a:extLst>
              <a:ext uri="{FF2B5EF4-FFF2-40B4-BE49-F238E27FC236}">
                <a16:creationId xmlns:a16="http://schemas.microsoft.com/office/drawing/2014/main" id="{1F448602-0C35-9B18-302C-CD1899695BD7}"/>
              </a:ext>
            </a:extLst>
          </p:cNvPr>
          <p:cNvSpPr/>
          <p:nvPr/>
        </p:nvSpPr>
        <p:spPr>
          <a:xfrm>
            <a:off x="5594719" y="414077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4" name="Rectangle 63">
            <a:extLst>
              <a:ext uri="{FF2B5EF4-FFF2-40B4-BE49-F238E27FC236}">
                <a16:creationId xmlns:a16="http://schemas.microsoft.com/office/drawing/2014/main" id="{5D151D55-B8C9-7ED8-BD49-64B710C4D6D3}"/>
              </a:ext>
            </a:extLst>
          </p:cNvPr>
          <p:cNvSpPr/>
          <p:nvPr/>
        </p:nvSpPr>
        <p:spPr>
          <a:xfrm>
            <a:off x="5594719" y="431487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5" name="Rectangle 64">
            <a:extLst>
              <a:ext uri="{FF2B5EF4-FFF2-40B4-BE49-F238E27FC236}">
                <a16:creationId xmlns:a16="http://schemas.microsoft.com/office/drawing/2014/main" id="{080B77C0-01CA-D178-F502-ADF368F31670}"/>
              </a:ext>
            </a:extLst>
          </p:cNvPr>
          <p:cNvSpPr/>
          <p:nvPr/>
        </p:nvSpPr>
        <p:spPr>
          <a:xfrm>
            <a:off x="5594718" y="4498806"/>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6" name="Rectangle 65">
            <a:extLst>
              <a:ext uri="{FF2B5EF4-FFF2-40B4-BE49-F238E27FC236}">
                <a16:creationId xmlns:a16="http://schemas.microsoft.com/office/drawing/2014/main" id="{3FF2D3A2-BE35-AD21-75F3-AE1002CE9BAD}"/>
              </a:ext>
            </a:extLst>
          </p:cNvPr>
          <p:cNvSpPr/>
          <p:nvPr/>
        </p:nvSpPr>
        <p:spPr>
          <a:xfrm>
            <a:off x="5594718" y="4681964"/>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7" name="Rectangle 66">
            <a:extLst>
              <a:ext uri="{FF2B5EF4-FFF2-40B4-BE49-F238E27FC236}">
                <a16:creationId xmlns:a16="http://schemas.microsoft.com/office/drawing/2014/main" id="{E40F6830-19DC-7B48-E1A3-CF196C5DE018}"/>
              </a:ext>
            </a:extLst>
          </p:cNvPr>
          <p:cNvSpPr/>
          <p:nvPr/>
        </p:nvSpPr>
        <p:spPr>
          <a:xfrm>
            <a:off x="5594717" y="486589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8" name="Rectangle 67">
            <a:extLst>
              <a:ext uri="{FF2B5EF4-FFF2-40B4-BE49-F238E27FC236}">
                <a16:creationId xmlns:a16="http://schemas.microsoft.com/office/drawing/2014/main" id="{B8CDB591-5571-2FF6-D614-E95834E99C13}"/>
              </a:ext>
            </a:extLst>
          </p:cNvPr>
          <p:cNvSpPr/>
          <p:nvPr/>
        </p:nvSpPr>
        <p:spPr>
          <a:xfrm>
            <a:off x="6243779" y="358975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69" name="Rectangle 68">
            <a:extLst>
              <a:ext uri="{FF2B5EF4-FFF2-40B4-BE49-F238E27FC236}">
                <a16:creationId xmlns:a16="http://schemas.microsoft.com/office/drawing/2014/main" id="{2007AFCC-1488-436F-D760-848A02B097BE}"/>
              </a:ext>
            </a:extLst>
          </p:cNvPr>
          <p:cNvSpPr/>
          <p:nvPr/>
        </p:nvSpPr>
        <p:spPr>
          <a:xfrm>
            <a:off x="6243778" y="3773681"/>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0" name="Rectangle 69">
            <a:extLst>
              <a:ext uri="{FF2B5EF4-FFF2-40B4-BE49-F238E27FC236}">
                <a16:creationId xmlns:a16="http://schemas.microsoft.com/office/drawing/2014/main" id="{AAFDE5DB-6711-CC17-8997-E174370E8D56}"/>
              </a:ext>
            </a:extLst>
          </p:cNvPr>
          <p:cNvSpPr/>
          <p:nvPr/>
        </p:nvSpPr>
        <p:spPr>
          <a:xfrm>
            <a:off x="6243778" y="3956839"/>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1" name="Rectangle 70">
            <a:extLst>
              <a:ext uri="{FF2B5EF4-FFF2-40B4-BE49-F238E27FC236}">
                <a16:creationId xmlns:a16="http://schemas.microsoft.com/office/drawing/2014/main" id="{5CC95A90-A814-57FB-8D94-AB090C5B2312}"/>
              </a:ext>
            </a:extLst>
          </p:cNvPr>
          <p:cNvSpPr/>
          <p:nvPr/>
        </p:nvSpPr>
        <p:spPr>
          <a:xfrm>
            <a:off x="6243777" y="414077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2" name="Rectangle 71">
            <a:extLst>
              <a:ext uri="{FF2B5EF4-FFF2-40B4-BE49-F238E27FC236}">
                <a16:creationId xmlns:a16="http://schemas.microsoft.com/office/drawing/2014/main" id="{45EA804B-2A2B-C430-A12E-9AED200AD888}"/>
              </a:ext>
            </a:extLst>
          </p:cNvPr>
          <p:cNvSpPr/>
          <p:nvPr/>
        </p:nvSpPr>
        <p:spPr>
          <a:xfrm>
            <a:off x="6243777" y="431487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3" name="Rectangle 72">
            <a:extLst>
              <a:ext uri="{FF2B5EF4-FFF2-40B4-BE49-F238E27FC236}">
                <a16:creationId xmlns:a16="http://schemas.microsoft.com/office/drawing/2014/main" id="{0938B601-A128-509D-2CCB-9B3DAD114C5F}"/>
              </a:ext>
            </a:extLst>
          </p:cNvPr>
          <p:cNvSpPr/>
          <p:nvPr/>
        </p:nvSpPr>
        <p:spPr>
          <a:xfrm>
            <a:off x="6243776" y="4498806"/>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4" name="Rectangle 73">
            <a:extLst>
              <a:ext uri="{FF2B5EF4-FFF2-40B4-BE49-F238E27FC236}">
                <a16:creationId xmlns:a16="http://schemas.microsoft.com/office/drawing/2014/main" id="{8F2BCBE4-D3C5-A03B-00BA-E63D172090AF}"/>
              </a:ext>
            </a:extLst>
          </p:cNvPr>
          <p:cNvSpPr/>
          <p:nvPr/>
        </p:nvSpPr>
        <p:spPr>
          <a:xfrm>
            <a:off x="6243776" y="4681964"/>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5" name="Rectangle 74">
            <a:extLst>
              <a:ext uri="{FF2B5EF4-FFF2-40B4-BE49-F238E27FC236}">
                <a16:creationId xmlns:a16="http://schemas.microsoft.com/office/drawing/2014/main" id="{C61BE852-B733-9B2F-55A5-AE04A7F20705}"/>
              </a:ext>
            </a:extLst>
          </p:cNvPr>
          <p:cNvSpPr/>
          <p:nvPr/>
        </p:nvSpPr>
        <p:spPr>
          <a:xfrm>
            <a:off x="6243775" y="486589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6" name="Rectangle 75">
            <a:extLst>
              <a:ext uri="{FF2B5EF4-FFF2-40B4-BE49-F238E27FC236}">
                <a16:creationId xmlns:a16="http://schemas.microsoft.com/office/drawing/2014/main" id="{58AA52BD-B307-14C3-5C24-684D651FDC5A}"/>
              </a:ext>
            </a:extLst>
          </p:cNvPr>
          <p:cNvSpPr/>
          <p:nvPr/>
        </p:nvSpPr>
        <p:spPr>
          <a:xfrm>
            <a:off x="6892838" y="358975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7" name="Rectangle 76">
            <a:extLst>
              <a:ext uri="{FF2B5EF4-FFF2-40B4-BE49-F238E27FC236}">
                <a16:creationId xmlns:a16="http://schemas.microsoft.com/office/drawing/2014/main" id="{307114EF-5FC6-EC36-B559-5A0B4F0936F3}"/>
              </a:ext>
            </a:extLst>
          </p:cNvPr>
          <p:cNvSpPr/>
          <p:nvPr/>
        </p:nvSpPr>
        <p:spPr>
          <a:xfrm>
            <a:off x="6892837" y="3773681"/>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8" name="Rectangle 77">
            <a:extLst>
              <a:ext uri="{FF2B5EF4-FFF2-40B4-BE49-F238E27FC236}">
                <a16:creationId xmlns:a16="http://schemas.microsoft.com/office/drawing/2014/main" id="{D9DB7B37-6427-FB6C-16C8-0FEEF6090056}"/>
              </a:ext>
            </a:extLst>
          </p:cNvPr>
          <p:cNvSpPr/>
          <p:nvPr/>
        </p:nvSpPr>
        <p:spPr>
          <a:xfrm>
            <a:off x="6892837" y="3956839"/>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79" name="Rectangle 78">
            <a:extLst>
              <a:ext uri="{FF2B5EF4-FFF2-40B4-BE49-F238E27FC236}">
                <a16:creationId xmlns:a16="http://schemas.microsoft.com/office/drawing/2014/main" id="{C0CFF77B-CAF7-61BD-A8DF-A4D05D3FA381}"/>
              </a:ext>
            </a:extLst>
          </p:cNvPr>
          <p:cNvSpPr/>
          <p:nvPr/>
        </p:nvSpPr>
        <p:spPr>
          <a:xfrm>
            <a:off x="6892836" y="4140770"/>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80" name="Rectangle 79">
            <a:extLst>
              <a:ext uri="{FF2B5EF4-FFF2-40B4-BE49-F238E27FC236}">
                <a16:creationId xmlns:a16="http://schemas.microsoft.com/office/drawing/2014/main" id="{5150A4AC-C3DB-DD48-3EC7-10582F64CC17}"/>
              </a:ext>
            </a:extLst>
          </p:cNvPr>
          <p:cNvSpPr/>
          <p:nvPr/>
        </p:nvSpPr>
        <p:spPr>
          <a:xfrm>
            <a:off x="6892836" y="431487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81" name="Rectangle 80">
            <a:extLst>
              <a:ext uri="{FF2B5EF4-FFF2-40B4-BE49-F238E27FC236}">
                <a16:creationId xmlns:a16="http://schemas.microsoft.com/office/drawing/2014/main" id="{B3A67492-2ED3-B106-A6C6-584FE10659AA}"/>
              </a:ext>
            </a:extLst>
          </p:cNvPr>
          <p:cNvSpPr/>
          <p:nvPr/>
        </p:nvSpPr>
        <p:spPr>
          <a:xfrm>
            <a:off x="6892835" y="4498806"/>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82" name="Rectangle 81">
            <a:extLst>
              <a:ext uri="{FF2B5EF4-FFF2-40B4-BE49-F238E27FC236}">
                <a16:creationId xmlns:a16="http://schemas.microsoft.com/office/drawing/2014/main" id="{9C632C6B-C58D-836C-C5F9-72C7A22B4098}"/>
              </a:ext>
            </a:extLst>
          </p:cNvPr>
          <p:cNvSpPr/>
          <p:nvPr/>
        </p:nvSpPr>
        <p:spPr>
          <a:xfrm>
            <a:off x="6892835" y="4681964"/>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83" name="Rectangle 82">
            <a:extLst>
              <a:ext uri="{FF2B5EF4-FFF2-40B4-BE49-F238E27FC236}">
                <a16:creationId xmlns:a16="http://schemas.microsoft.com/office/drawing/2014/main" id="{57FCFBC7-2CD5-63D4-0E66-3A49AA093458}"/>
              </a:ext>
            </a:extLst>
          </p:cNvPr>
          <p:cNvSpPr/>
          <p:nvPr/>
        </p:nvSpPr>
        <p:spPr>
          <a:xfrm>
            <a:off x="6892834" y="4865895"/>
            <a:ext cx="649062" cy="17874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48" name="Rectangle 47">
            <a:extLst>
              <a:ext uri="{FF2B5EF4-FFF2-40B4-BE49-F238E27FC236}">
                <a16:creationId xmlns:a16="http://schemas.microsoft.com/office/drawing/2014/main" id="{357980C0-658F-8596-9C71-23FC936F8CBB}"/>
              </a:ext>
            </a:extLst>
          </p:cNvPr>
          <p:cNvSpPr/>
          <p:nvPr/>
        </p:nvSpPr>
        <p:spPr>
          <a:xfrm>
            <a:off x="5594715" y="4309689"/>
            <a:ext cx="649059" cy="183931"/>
          </a:xfrm>
          <a:prstGeom prst="rect">
            <a:avLst/>
          </a:prstGeom>
          <a:solidFill>
            <a:schemeClr val="bg2">
              <a:lumMod val="5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503" name="Arrow: Right 502">
            <a:extLst>
              <a:ext uri="{FF2B5EF4-FFF2-40B4-BE49-F238E27FC236}">
                <a16:creationId xmlns:a16="http://schemas.microsoft.com/office/drawing/2014/main" id="{3DF66948-B567-5AC6-0BCA-CAD2676B9ECA}"/>
              </a:ext>
            </a:extLst>
          </p:cNvPr>
          <p:cNvSpPr/>
          <p:nvPr/>
        </p:nvSpPr>
        <p:spPr>
          <a:xfrm rot="2314417">
            <a:off x="3967777" y="3673853"/>
            <a:ext cx="1780150" cy="131474"/>
          </a:xfrm>
          <a:prstGeom prst="rightArrow">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9" name="Graphic 17" descr="Devil face outline outline">
            <a:extLst>
              <a:ext uri="{FF2B5EF4-FFF2-40B4-BE49-F238E27FC236}">
                <a16:creationId xmlns:a16="http://schemas.microsoft.com/office/drawing/2014/main" id="{276EE35F-8C97-48D1-44FF-FDF1EC3CB6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7898" y="2578340"/>
            <a:ext cx="1296377" cy="1296377"/>
          </a:xfrm>
          <a:prstGeom prst="rect">
            <a:avLst/>
          </a:prstGeom>
        </p:spPr>
      </p:pic>
      <p:sp>
        <p:nvSpPr>
          <p:cNvPr id="11" name="Arrow: Right 10">
            <a:extLst>
              <a:ext uri="{FF2B5EF4-FFF2-40B4-BE49-F238E27FC236}">
                <a16:creationId xmlns:a16="http://schemas.microsoft.com/office/drawing/2014/main" id="{84CB40D1-68AB-C2CE-3772-1BFBA4EB043B}"/>
              </a:ext>
            </a:extLst>
          </p:cNvPr>
          <p:cNvSpPr/>
          <p:nvPr/>
        </p:nvSpPr>
        <p:spPr>
          <a:xfrm rot="19818000">
            <a:off x="6308638" y="3891682"/>
            <a:ext cx="1795481" cy="128017"/>
          </a:xfrm>
          <a:prstGeom prst="rightArrow">
            <a:avLst/>
          </a:prstGeom>
          <a:solidFill>
            <a:srgbClr val="FF000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Tree>
    <p:extLst>
      <p:ext uri="{BB962C8B-B14F-4D97-AF65-F5344CB8AC3E}">
        <p14:creationId xmlns:p14="http://schemas.microsoft.com/office/powerpoint/2010/main" val="269231602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0E3F-13B7-5454-25BE-7CA60F7C94DB}"/>
              </a:ext>
            </a:extLst>
          </p:cNvPr>
          <p:cNvSpPr>
            <a:spLocks noGrp="1"/>
          </p:cNvSpPr>
          <p:nvPr>
            <p:ph type="title"/>
          </p:nvPr>
        </p:nvSpPr>
        <p:spPr/>
        <p:txBody>
          <a:bodyPr/>
          <a:lstStyle/>
          <a:p>
            <a:r>
              <a:rPr lang="en-GB"/>
              <a:t>How to Find Speculative Leaks</a:t>
            </a:r>
          </a:p>
        </p:txBody>
      </p:sp>
      <p:sp>
        <p:nvSpPr>
          <p:cNvPr id="3" name="Content Placeholder 2">
            <a:extLst>
              <a:ext uri="{FF2B5EF4-FFF2-40B4-BE49-F238E27FC236}">
                <a16:creationId xmlns:a16="http://schemas.microsoft.com/office/drawing/2014/main" id="{1F4728B4-4F94-2A26-973E-07FA4DF72D6F}"/>
              </a:ext>
            </a:extLst>
          </p:cNvPr>
          <p:cNvSpPr>
            <a:spLocks noGrp="1"/>
          </p:cNvSpPr>
          <p:nvPr>
            <p:ph sz="half" idx="1"/>
          </p:nvPr>
        </p:nvSpPr>
        <p:spPr>
          <a:xfrm>
            <a:off x="838200" y="1825625"/>
            <a:ext cx="5181600" cy="1876905"/>
          </a:xfrm>
        </p:spPr>
        <p:txBody>
          <a:bodyPr/>
          <a:lstStyle/>
          <a:p>
            <a:r>
              <a:rPr lang="en-GB">
                <a:latin typeface="+mn-lt"/>
              </a:rPr>
              <a:t>Read docs, manuals, papers</a:t>
            </a:r>
          </a:p>
          <a:p>
            <a:r>
              <a:rPr lang="en-GB">
                <a:latin typeface="+mn-lt"/>
              </a:rPr>
              <a:t>Run experiments</a:t>
            </a:r>
          </a:p>
          <a:p>
            <a:r>
              <a:rPr lang="en-GB">
                <a:latin typeface="+mn-lt"/>
              </a:rPr>
              <a:t>Repeat</a:t>
            </a:r>
          </a:p>
        </p:txBody>
      </p:sp>
      <p:sp>
        <p:nvSpPr>
          <p:cNvPr id="12" name="TextBox 11">
            <a:extLst>
              <a:ext uri="{FF2B5EF4-FFF2-40B4-BE49-F238E27FC236}">
                <a16:creationId xmlns:a16="http://schemas.microsoft.com/office/drawing/2014/main" id="{596ACF48-8958-2C40-4ABA-AAD9310D2EE8}"/>
              </a:ext>
            </a:extLst>
          </p:cNvPr>
          <p:cNvSpPr txBox="1"/>
          <p:nvPr/>
        </p:nvSpPr>
        <p:spPr>
          <a:xfrm>
            <a:off x="3967075" y="849076"/>
            <a:ext cx="4257850" cy="523220"/>
          </a:xfrm>
          <a:prstGeom prst="rect">
            <a:avLst/>
          </a:prstGeom>
          <a:noFill/>
        </p:spPr>
        <p:txBody>
          <a:bodyPr wrap="square" rtlCol="0">
            <a:spAutoFit/>
          </a:bodyPr>
          <a:lstStyle/>
          <a:p>
            <a:pPr algn="ctr"/>
            <a:r>
              <a:rPr lang="en-GB" sz="2800">
                <a:latin typeface="+mj-lt"/>
              </a:rPr>
              <a:t>Manual Analysis</a:t>
            </a:r>
          </a:p>
        </p:txBody>
      </p:sp>
      <p:sp>
        <p:nvSpPr>
          <p:cNvPr id="13" name="TextBox 12">
            <a:extLst>
              <a:ext uri="{FF2B5EF4-FFF2-40B4-BE49-F238E27FC236}">
                <a16:creationId xmlns:a16="http://schemas.microsoft.com/office/drawing/2014/main" id="{26B4808A-736D-34EC-82E8-9AFE36B6FE87}"/>
              </a:ext>
            </a:extLst>
          </p:cNvPr>
          <p:cNvSpPr txBox="1"/>
          <p:nvPr/>
        </p:nvSpPr>
        <p:spPr>
          <a:xfrm>
            <a:off x="1974374" y="4216436"/>
            <a:ext cx="4045426" cy="1384995"/>
          </a:xfrm>
          <a:prstGeom prst="rect">
            <a:avLst/>
          </a:prstGeom>
          <a:noFill/>
        </p:spPr>
        <p:txBody>
          <a:bodyPr wrap="square" rtlCol="0">
            <a:spAutoFit/>
          </a:bodyPr>
          <a:lstStyle/>
          <a:p>
            <a:pPr algn="ctr"/>
            <a:r>
              <a:rPr lang="en-GB" sz="2800" b="1" dirty="0">
                <a:latin typeface="+mj-lt"/>
              </a:rPr>
              <a:t>Problem:</a:t>
            </a:r>
          </a:p>
          <a:p>
            <a:pPr algn="ctr"/>
            <a:r>
              <a:rPr lang="en-GB" sz="2800" b="1" dirty="0">
                <a:latin typeface="+mj-lt"/>
              </a:rPr>
              <a:t>The method is </a:t>
            </a:r>
          </a:p>
          <a:p>
            <a:pPr algn="ctr"/>
            <a:r>
              <a:rPr lang="en-GB" sz="2800" b="1" dirty="0">
                <a:latin typeface="+mj-lt"/>
              </a:rPr>
              <a:t>slow and ad-hoc</a:t>
            </a:r>
          </a:p>
        </p:txBody>
      </p:sp>
      <p:pic>
        <p:nvPicPr>
          <p:cNvPr id="11" name="Picture 10">
            <a:extLst>
              <a:ext uri="{FF2B5EF4-FFF2-40B4-BE49-F238E27FC236}">
                <a16:creationId xmlns:a16="http://schemas.microsoft.com/office/drawing/2014/main" id="{10651286-A30A-E81C-2616-6F6C732F4962}"/>
              </a:ext>
            </a:extLst>
          </p:cNvPr>
          <p:cNvPicPr>
            <a:picLocks noChangeAspect="1"/>
          </p:cNvPicPr>
          <p:nvPr/>
        </p:nvPicPr>
        <p:blipFill>
          <a:blip r:embed="rId4"/>
          <a:stretch>
            <a:fillRect/>
          </a:stretch>
        </p:blipFill>
        <p:spPr>
          <a:xfrm>
            <a:off x="7845531" y="2706735"/>
            <a:ext cx="1783336" cy="2234510"/>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9480D28-0DB7-EDED-4355-25BFCFF55AB2}"/>
              </a:ext>
            </a:extLst>
          </p:cNvPr>
          <p:cNvPicPr>
            <a:picLocks noChangeAspect="1"/>
          </p:cNvPicPr>
          <p:nvPr/>
        </p:nvPicPr>
        <p:blipFill>
          <a:blip r:embed="rId5"/>
          <a:stretch>
            <a:fillRect/>
          </a:stretch>
        </p:blipFill>
        <p:spPr>
          <a:xfrm>
            <a:off x="7009072" y="4070160"/>
            <a:ext cx="1392312" cy="1677549"/>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44D673EC-990F-3B4B-8EE0-A070146C362F}"/>
              </a:ext>
            </a:extLst>
          </p:cNvPr>
          <p:cNvPicPr>
            <a:picLocks noChangeAspect="1"/>
          </p:cNvPicPr>
          <p:nvPr/>
        </p:nvPicPr>
        <p:blipFill>
          <a:blip r:embed="rId6"/>
          <a:stretch>
            <a:fillRect/>
          </a:stretch>
        </p:blipFill>
        <p:spPr>
          <a:xfrm>
            <a:off x="6571179" y="1696100"/>
            <a:ext cx="1783336" cy="2021271"/>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666F5B9D-E019-941C-071F-101B86847005}"/>
              </a:ext>
            </a:extLst>
          </p:cNvPr>
          <p:cNvPicPr>
            <a:picLocks noChangeAspect="1"/>
          </p:cNvPicPr>
          <p:nvPr/>
        </p:nvPicPr>
        <p:blipFill>
          <a:blip r:embed="rId7"/>
          <a:stretch>
            <a:fillRect/>
          </a:stretch>
        </p:blipFill>
        <p:spPr>
          <a:xfrm>
            <a:off x="8026416" y="4533771"/>
            <a:ext cx="1364240" cy="1850319"/>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89699BE-F6BF-6ECB-7ECF-F39EFFAE180F}"/>
              </a:ext>
            </a:extLst>
          </p:cNvPr>
          <p:cNvPicPr>
            <a:picLocks noChangeAspect="1"/>
          </p:cNvPicPr>
          <p:nvPr/>
        </p:nvPicPr>
        <p:blipFill>
          <a:blip r:embed="rId8"/>
          <a:stretch>
            <a:fillRect/>
          </a:stretch>
        </p:blipFill>
        <p:spPr>
          <a:xfrm>
            <a:off x="8859782" y="1664357"/>
            <a:ext cx="1634083" cy="2038173"/>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24C1B445-7111-2E28-3A75-D8F20311B833}"/>
              </a:ext>
            </a:extLst>
          </p:cNvPr>
          <p:cNvPicPr>
            <a:picLocks noChangeAspect="1"/>
          </p:cNvPicPr>
          <p:nvPr/>
        </p:nvPicPr>
        <p:blipFill>
          <a:blip r:embed="rId9"/>
          <a:stretch>
            <a:fillRect/>
          </a:stretch>
        </p:blipFill>
        <p:spPr>
          <a:xfrm rot="5400000">
            <a:off x="9722905" y="2546315"/>
            <a:ext cx="1462393" cy="2181797"/>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D7E515DF-6B9A-2228-A4AD-E494FA42A2CB}"/>
              </a:ext>
            </a:extLst>
          </p:cNvPr>
          <p:cNvPicPr>
            <a:picLocks noChangeAspect="1"/>
          </p:cNvPicPr>
          <p:nvPr/>
        </p:nvPicPr>
        <p:blipFill>
          <a:blip r:embed="rId10"/>
          <a:stretch>
            <a:fillRect/>
          </a:stretch>
        </p:blipFill>
        <p:spPr>
          <a:xfrm rot="5400000">
            <a:off x="10226518" y="3612812"/>
            <a:ext cx="1353402" cy="226809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39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F1D8BA-6D34-9FB1-3123-5A63E0589C72}"/>
              </a:ext>
            </a:extLst>
          </p:cNvPr>
          <p:cNvGrpSpPr/>
          <p:nvPr/>
        </p:nvGrpSpPr>
        <p:grpSpPr>
          <a:xfrm>
            <a:off x="7868968" y="4376923"/>
            <a:ext cx="735902" cy="792479"/>
            <a:chOff x="7868968" y="4376923"/>
            <a:chExt cx="735902" cy="792479"/>
          </a:xfrm>
        </p:grpSpPr>
        <p:pic>
          <p:nvPicPr>
            <p:cNvPr id="72" name="Picture 71">
              <a:extLst>
                <a:ext uri="{FF2B5EF4-FFF2-40B4-BE49-F238E27FC236}">
                  <a16:creationId xmlns:a16="http://schemas.microsoft.com/office/drawing/2014/main" id="{D80E1244-EEFF-D61F-00CE-559FC08ED3CD}"/>
                </a:ext>
              </a:extLst>
            </p:cNvPr>
            <p:cNvPicPr>
              <a:picLocks noChangeAspect="1"/>
            </p:cNvPicPr>
            <p:nvPr/>
          </p:nvPicPr>
          <p:blipFill>
            <a:blip r:embed="rId3"/>
            <a:stretch>
              <a:fillRect/>
            </a:stretch>
          </p:blipFill>
          <p:spPr>
            <a:xfrm>
              <a:off x="7868968" y="4616446"/>
              <a:ext cx="366255" cy="306016"/>
            </a:xfrm>
            <a:prstGeom prst="rect">
              <a:avLst/>
            </a:prstGeom>
          </p:spPr>
        </p:pic>
        <p:pic>
          <p:nvPicPr>
            <p:cNvPr id="73" name="Picture 72" descr="Icon">
              <a:extLst>
                <a:ext uri="{FF2B5EF4-FFF2-40B4-BE49-F238E27FC236}">
                  <a16:creationId xmlns:a16="http://schemas.microsoft.com/office/drawing/2014/main" id="{3FAE626A-F136-78BB-666E-221D6F7A0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813" y="4376923"/>
              <a:ext cx="330403" cy="487501"/>
            </a:xfrm>
            <a:prstGeom prst="rect">
              <a:avLst/>
            </a:prstGeom>
          </p:spPr>
        </p:pic>
        <p:pic>
          <p:nvPicPr>
            <p:cNvPr id="74" name="Google Shape;1129;p98">
              <a:extLst>
                <a:ext uri="{FF2B5EF4-FFF2-40B4-BE49-F238E27FC236}">
                  <a16:creationId xmlns:a16="http://schemas.microsoft.com/office/drawing/2014/main" id="{7DA85C3D-4DEF-EDB9-5969-4A78E65377E3}"/>
                </a:ext>
              </a:extLst>
            </p:cNvPr>
            <p:cNvPicPr preferRelativeResize="0"/>
            <p:nvPr/>
          </p:nvPicPr>
          <p:blipFill>
            <a:blip r:embed="rId5">
              <a:alphaModFix/>
            </a:blip>
            <a:stretch>
              <a:fillRect/>
            </a:stretch>
          </p:blipFill>
          <p:spPr>
            <a:xfrm>
              <a:off x="8168706" y="4800357"/>
              <a:ext cx="436164" cy="369045"/>
            </a:xfrm>
            <a:prstGeom prst="rect">
              <a:avLst/>
            </a:prstGeom>
            <a:noFill/>
            <a:ln>
              <a:noFill/>
            </a:ln>
          </p:spPr>
        </p:pic>
      </p:grpSp>
      <p:sp>
        <p:nvSpPr>
          <p:cNvPr id="2" name="Title 1">
            <a:extLst>
              <a:ext uri="{FF2B5EF4-FFF2-40B4-BE49-F238E27FC236}">
                <a16:creationId xmlns:a16="http://schemas.microsoft.com/office/drawing/2014/main" id="{56359EB2-02B7-09A2-AB44-75D525A67B6E}"/>
              </a:ext>
            </a:extLst>
          </p:cNvPr>
          <p:cNvSpPr>
            <a:spLocks noGrp="1"/>
          </p:cNvSpPr>
          <p:nvPr>
            <p:ph type="title"/>
          </p:nvPr>
        </p:nvSpPr>
        <p:spPr/>
        <p:txBody>
          <a:bodyPr/>
          <a:lstStyle/>
          <a:p>
            <a:r>
              <a:rPr lang="en-GB"/>
              <a:t>Model-based Leakage Testing</a:t>
            </a:r>
          </a:p>
        </p:txBody>
      </p:sp>
      <p:grpSp>
        <p:nvGrpSpPr>
          <p:cNvPr id="42" name="Group 41">
            <a:extLst>
              <a:ext uri="{FF2B5EF4-FFF2-40B4-BE49-F238E27FC236}">
                <a16:creationId xmlns:a16="http://schemas.microsoft.com/office/drawing/2014/main" id="{2DF23295-2F5C-C549-D0F1-2089818D5BE1}"/>
              </a:ext>
            </a:extLst>
          </p:cNvPr>
          <p:cNvGrpSpPr/>
          <p:nvPr/>
        </p:nvGrpSpPr>
        <p:grpSpPr>
          <a:xfrm>
            <a:off x="3186933" y="2496948"/>
            <a:ext cx="1334102" cy="1864104"/>
            <a:chOff x="234183" y="2496948"/>
            <a:chExt cx="1334102" cy="1864104"/>
          </a:xfrm>
        </p:grpSpPr>
        <p:sp>
          <p:nvSpPr>
            <p:cNvPr id="5" name="Rectangle: Rounded Corners 4">
              <a:extLst>
                <a:ext uri="{FF2B5EF4-FFF2-40B4-BE49-F238E27FC236}">
                  <a16:creationId xmlns:a16="http://schemas.microsoft.com/office/drawing/2014/main" id="{45A91840-0B48-095E-737B-A1567748180B}"/>
                </a:ext>
              </a:extLst>
            </p:cNvPr>
            <p:cNvSpPr/>
            <p:nvPr/>
          </p:nvSpPr>
          <p:spPr>
            <a:xfrm>
              <a:off x="234183" y="2496948"/>
              <a:ext cx="1334102" cy="1864104"/>
            </a:xfrm>
            <a:prstGeom prst="roundRect">
              <a:avLst/>
            </a:prstGeom>
            <a:solidFill>
              <a:srgbClr val="EFF5FB"/>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5" name="Graphic 14" descr="Four test tubes in a row, partly filled with liquid">
              <a:extLst>
                <a:ext uri="{FF2B5EF4-FFF2-40B4-BE49-F238E27FC236}">
                  <a16:creationId xmlns:a16="http://schemas.microsoft.com/office/drawing/2014/main" id="{01551999-0062-CFC8-594F-D27D9183A88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38" t="23327" r="18546" b="23501"/>
            <a:stretch/>
          </p:blipFill>
          <p:spPr>
            <a:xfrm>
              <a:off x="421824" y="3025121"/>
              <a:ext cx="958819" cy="807757"/>
            </a:xfrm>
            <a:prstGeom prst="rect">
              <a:avLst/>
            </a:prstGeom>
          </p:spPr>
        </p:pic>
      </p:grpSp>
      <p:grpSp>
        <p:nvGrpSpPr>
          <p:cNvPr id="43" name="Group 42">
            <a:extLst>
              <a:ext uri="{FF2B5EF4-FFF2-40B4-BE49-F238E27FC236}">
                <a16:creationId xmlns:a16="http://schemas.microsoft.com/office/drawing/2014/main" id="{572686EC-109E-3FF4-7889-589426611662}"/>
              </a:ext>
            </a:extLst>
          </p:cNvPr>
          <p:cNvGrpSpPr/>
          <p:nvPr/>
        </p:nvGrpSpPr>
        <p:grpSpPr>
          <a:xfrm>
            <a:off x="5415657" y="2496948"/>
            <a:ext cx="1242860" cy="1864104"/>
            <a:chOff x="6739632" y="2496948"/>
            <a:chExt cx="1242860" cy="1864104"/>
          </a:xfrm>
        </p:grpSpPr>
        <p:sp>
          <p:nvSpPr>
            <p:cNvPr id="9" name="Rectangle: Rounded Corners 8">
              <a:extLst>
                <a:ext uri="{FF2B5EF4-FFF2-40B4-BE49-F238E27FC236}">
                  <a16:creationId xmlns:a16="http://schemas.microsoft.com/office/drawing/2014/main" id="{E5B0F15C-D166-66B8-A26B-B7E150C8A3E6}"/>
                </a:ext>
              </a:extLst>
            </p:cNvPr>
            <p:cNvSpPr/>
            <p:nvPr/>
          </p:nvSpPr>
          <p:spPr>
            <a:xfrm>
              <a:off x="6739632" y="2496948"/>
              <a:ext cx="1242860" cy="1864104"/>
            </a:xfrm>
            <a:prstGeom prst="roundRect">
              <a:avLst/>
            </a:prstGeom>
            <a:solidFill>
              <a:schemeClr val="accent3">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21" name="Graphic 20" descr="Processor outline">
              <a:extLst>
                <a:ext uri="{FF2B5EF4-FFF2-40B4-BE49-F238E27FC236}">
                  <a16:creationId xmlns:a16="http://schemas.microsoft.com/office/drawing/2014/main" id="{4AC33A65-5B3E-5699-B3D3-52605094D1C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612" t="11961" r="11895" b="11545"/>
            <a:stretch/>
          </p:blipFill>
          <p:spPr>
            <a:xfrm>
              <a:off x="6821062" y="2904347"/>
              <a:ext cx="1080000" cy="1080000"/>
            </a:xfrm>
            <a:prstGeom prst="rect">
              <a:avLst/>
            </a:prstGeom>
          </p:spPr>
        </p:pic>
      </p:grpSp>
      <p:grpSp>
        <p:nvGrpSpPr>
          <p:cNvPr id="44" name="Group 43">
            <a:extLst>
              <a:ext uri="{FF2B5EF4-FFF2-40B4-BE49-F238E27FC236}">
                <a16:creationId xmlns:a16="http://schemas.microsoft.com/office/drawing/2014/main" id="{5BE660DF-5B22-6E20-D5E8-E4C08A830BD3}"/>
              </a:ext>
            </a:extLst>
          </p:cNvPr>
          <p:cNvGrpSpPr/>
          <p:nvPr/>
        </p:nvGrpSpPr>
        <p:grpSpPr>
          <a:xfrm>
            <a:off x="7553726" y="2496948"/>
            <a:ext cx="1242860" cy="1864104"/>
            <a:chOff x="8877701" y="2496948"/>
            <a:chExt cx="1242860" cy="1864104"/>
          </a:xfrm>
        </p:grpSpPr>
        <p:sp>
          <p:nvSpPr>
            <p:cNvPr id="10" name="Rectangle: Rounded Corners 9">
              <a:extLst>
                <a:ext uri="{FF2B5EF4-FFF2-40B4-BE49-F238E27FC236}">
                  <a16:creationId xmlns:a16="http://schemas.microsoft.com/office/drawing/2014/main" id="{2EB0EA6E-18CC-8A0E-9864-B264EF72A580}"/>
                </a:ext>
              </a:extLst>
            </p:cNvPr>
            <p:cNvSpPr/>
            <p:nvPr/>
          </p:nvSpPr>
          <p:spPr>
            <a:xfrm>
              <a:off x="8877701" y="2496948"/>
              <a:ext cx="1242860" cy="1864104"/>
            </a:xfrm>
            <a:prstGeom prst="roundRect">
              <a:avLst/>
            </a:prstGeom>
            <a:solidFill>
              <a:srgbClr val="FDF3ED"/>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22" name="Graphic 21" descr="Contract with solid fill">
              <a:extLst>
                <a:ext uri="{FF2B5EF4-FFF2-40B4-BE49-F238E27FC236}">
                  <a16:creationId xmlns:a16="http://schemas.microsoft.com/office/drawing/2014/main" id="{FD782A72-4425-064B-EDEC-E391E92E273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7032" t="7212" r="17042" b="8025"/>
            <a:stretch/>
          </p:blipFill>
          <p:spPr>
            <a:xfrm>
              <a:off x="9079131" y="2905350"/>
              <a:ext cx="839999" cy="1080000"/>
            </a:xfrm>
            <a:prstGeom prst="rect">
              <a:avLst/>
            </a:prstGeom>
          </p:spPr>
        </p:pic>
      </p:grpSp>
      <p:cxnSp>
        <p:nvCxnSpPr>
          <p:cNvPr id="24" name="Straight Arrow Connector 23">
            <a:extLst>
              <a:ext uri="{FF2B5EF4-FFF2-40B4-BE49-F238E27FC236}">
                <a16:creationId xmlns:a16="http://schemas.microsoft.com/office/drawing/2014/main" id="{363B4591-E472-9073-80B3-1438AA676763}"/>
              </a:ext>
            </a:extLst>
          </p:cNvPr>
          <p:cNvCxnSpPr>
            <a:cxnSpLocks/>
            <a:stCxn id="5" idx="3"/>
          </p:cNvCxnSpPr>
          <p:nvPr/>
        </p:nvCxnSpPr>
        <p:spPr>
          <a:xfrm>
            <a:off x="4521035"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52E5905-72F9-64C4-EC40-5B323D9B9CFB}"/>
              </a:ext>
            </a:extLst>
          </p:cNvPr>
          <p:cNvCxnSpPr>
            <a:cxnSpLocks/>
            <a:stCxn id="9" idx="3"/>
            <a:endCxn id="10" idx="1"/>
          </p:cNvCxnSpPr>
          <p:nvPr/>
        </p:nvCxnSpPr>
        <p:spPr>
          <a:xfrm>
            <a:off x="6658517"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77CEB3-93F9-ED83-C5BD-EF3CFDDE6031}"/>
              </a:ext>
            </a:extLst>
          </p:cNvPr>
          <p:cNvCxnSpPr>
            <a:cxnSpLocks/>
            <a:stCxn id="10" idx="3"/>
            <a:endCxn id="39" idx="1"/>
          </p:cNvCxnSpPr>
          <p:nvPr/>
        </p:nvCxnSpPr>
        <p:spPr>
          <a:xfrm>
            <a:off x="8796586" y="3429000"/>
            <a:ext cx="10454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Graphic 38" descr="User outline">
            <a:extLst>
              <a:ext uri="{FF2B5EF4-FFF2-40B4-BE49-F238E27FC236}">
                <a16:creationId xmlns:a16="http://schemas.microsoft.com/office/drawing/2014/main" id="{A32A9F8A-1359-D341-AAE6-DA8D128B56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41991" y="2971800"/>
            <a:ext cx="914400" cy="914400"/>
          </a:xfrm>
          <a:prstGeom prst="rect">
            <a:avLst/>
          </a:prstGeom>
        </p:spPr>
      </p:pic>
      <p:grpSp>
        <p:nvGrpSpPr>
          <p:cNvPr id="7" name="Group 6">
            <a:extLst>
              <a:ext uri="{FF2B5EF4-FFF2-40B4-BE49-F238E27FC236}">
                <a16:creationId xmlns:a16="http://schemas.microsoft.com/office/drawing/2014/main" id="{EA4ED63D-2004-75C8-2298-8866B38A08F7}"/>
              </a:ext>
            </a:extLst>
          </p:cNvPr>
          <p:cNvGrpSpPr/>
          <p:nvPr/>
        </p:nvGrpSpPr>
        <p:grpSpPr>
          <a:xfrm>
            <a:off x="4611487" y="2529045"/>
            <a:ext cx="615083" cy="773561"/>
            <a:chOff x="4611487" y="2529045"/>
            <a:chExt cx="615083" cy="773561"/>
          </a:xfrm>
        </p:grpSpPr>
        <p:sp>
          <p:nvSpPr>
            <p:cNvPr id="48" name="TextBox 47">
              <a:extLst>
                <a:ext uri="{FF2B5EF4-FFF2-40B4-BE49-F238E27FC236}">
                  <a16:creationId xmlns:a16="http://schemas.microsoft.com/office/drawing/2014/main" id="{0843D763-9DC8-A5BE-87CC-09592DB14507}"/>
                </a:ext>
              </a:extLst>
            </p:cNvPr>
            <p:cNvSpPr txBox="1"/>
            <p:nvPr/>
          </p:nvSpPr>
          <p:spPr>
            <a:xfrm>
              <a:off x="4848932" y="2529045"/>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46" name="TextBox 45">
              <a:extLst>
                <a:ext uri="{FF2B5EF4-FFF2-40B4-BE49-F238E27FC236}">
                  <a16:creationId xmlns:a16="http://schemas.microsoft.com/office/drawing/2014/main" id="{FA37516F-2DF7-4601-4DE0-02AD36BF04D9}"/>
                </a:ext>
              </a:extLst>
            </p:cNvPr>
            <p:cNvSpPr txBox="1"/>
            <p:nvPr/>
          </p:nvSpPr>
          <p:spPr>
            <a:xfrm>
              <a:off x="4611487" y="2639553"/>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47" name="TextBox 46">
              <a:extLst>
                <a:ext uri="{FF2B5EF4-FFF2-40B4-BE49-F238E27FC236}">
                  <a16:creationId xmlns:a16="http://schemas.microsoft.com/office/drawing/2014/main" id="{0051648A-C9B8-8D3E-9CE6-4CDF1137A3AF}"/>
                </a:ext>
              </a:extLst>
            </p:cNvPr>
            <p:cNvSpPr txBox="1"/>
            <p:nvPr/>
          </p:nvSpPr>
          <p:spPr>
            <a:xfrm>
              <a:off x="4759967" y="2860571"/>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grpSp>
      <p:grpSp>
        <p:nvGrpSpPr>
          <p:cNvPr id="3" name="Group 2">
            <a:extLst>
              <a:ext uri="{FF2B5EF4-FFF2-40B4-BE49-F238E27FC236}">
                <a16:creationId xmlns:a16="http://schemas.microsoft.com/office/drawing/2014/main" id="{6ACC53CA-4A14-5205-2F6A-A2487BDD7831}"/>
              </a:ext>
            </a:extLst>
          </p:cNvPr>
          <p:cNvGrpSpPr/>
          <p:nvPr/>
        </p:nvGrpSpPr>
        <p:grpSpPr>
          <a:xfrm>
            <a:off x="6715121" y="2321109"/>
            <a:ext cx="754382" cy="989514"/>
            <a:chOff x="6715121" y="2321109"/>
            <a:chExt cx="754382" cy="989514"/>
          </a:xfrm>
        </p:grpSpPr>
        <p:pic>
          <p:nvPicPr>
            <p:cNvPr id="67" name="Picture 66">
              <a:extLst>
                <a:ext uri="{FF2B5EF4-FFF2-40B4-BE49-F238E27FC236}">
                  <a16:creationId xmlns:a16="http://schemas.microsoft.com/office/drawing/2014/main" id="{7FB289AF-80A0-9815-1E3F-DC515D063D49}"/>
                </a:ext>
              </a:extLst>
            </p:cNvPr>
            <p:cNvPicPr>
              <a:picLocks noChangeAspect="1"/>
            </p:cNvPicPr>
            <p:nvPr/>
          </p:nvPicPr>
          <p:blipFill>
            <a:blip r:embed="rId3"/>
            <a:stretch>
              <a:fillRect/>
            </a:stretch>
          </p:blipFill>
          <p:spPr>
            <a:xfrm>
              <a:off x="6866184" y="2540436"/>
              <a:ext cx="366255" cy="306016"/>
            </a:xfrm>
            <a:prstGeom prst="rect">
              <a:avLst/>
            </a:prstGeom>
          </p:spPr>
        </p:pic>
        <p:pic>
          <p:nvPicPr>
            <p:cNvPr id="66" name="Picture 65" descr="Icon">
              <a:extLst>
                <a:ext uri="{FF2B5EF4-FFF2-40B4-BE49-F238E27FC236}">
                  <a16:creationId xmlns:a16="http://schemas.microsoft.com/office/drawing/2014/main" id="{03AF3702-E6B8-1F64-AD05-10E002E8D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877" y="2321109"/>
              <a:ext cx="330403" cy="487501"/>
            </a:xfrm>
            <a:prstGeom prst="rect">
              <a:avLst/>
            </a:prstGeom>
          </p:spPr>
        </p:pic>
        <p:pic>
          <p:nvPicPr>
            <p:cNvPr id="62" name="Graphic 61" descr="Question Mark with solid fill">
              <a:extLst>
                <a:ext uri="{FF2B5EF4-FFF2-40B4-BE49-F238E27FC236}">
                  <a16:creationId xmlns:a16="http://schemas.microsoft.com/office/drawing/2014/main" id="{4105B44C-A89A-DBCD-62F2-65058B57A0C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19789" y="2921763"/>
              <a:ext cx="383322" cy="388860"/>
            </a:xfrm>
            <a:prstGeom prst="rect">
              <a:avLst/>
            </a:prstGeom>
          </p:spPr>
        </p:pic>
        <p:pic>
          <p:nvPicPr>
            <p:cNvPr id="63" name="Graphic 62" descr="Question Mark with solid fill">
              <a:extLst>
                <a:ext uri="{FF2B5EF4-FFF2-40B4-BE49-F238E27FC236}">
                  <a16:creationId xmlns:a16="http://schemas.microsoft.com/office/drawing/2014/main" id="{5D6D6BB8-BE4F-2619-8419-14DB6F3BE9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15121" y="2693444"/>
              <a:ext cx="305028" cy="309435"/>
            </a:xfrm>
            <a:prstGeom prst="rect">
              <a:avLst/>
            </a:prstGeom>
          </p:spPr>
        </p:pic>
        <p:pic>
          <p:nvPicPr>
            <p:cNvPr id="64" name="Google Shape;1129;p98">
              <a:extLst>
                <a:ext uri="{FF2B5EF4-FFF2-40B4-BE49-F238E27FC236}">
                  <a16:creationId xmlns:a16="http://schemas.microsoft.com/office/drawing/2014/main" id="{235B9E98-4EB7-9F71-BB9D-97BECB224712}"/>
                </a:ext>
              </a:extLst>
            </p:cNvPr>
            <p:cNvPicPr preferRelativeResize="0"/>
            <p:nvPr/>
          </p:nvPicPr>
          <p:blipFill>
            <a:blip r:embed="rId5">
              <a:alphaModFix/>
            </a:blip>
            <a:stretch>
              <a:fillRect/>
            </a:stretch>
          </p:blipFill>
          <p:spPr>
            <a:xfrm>
              <a:off x="7033339" y="2838094"/>
              <a:ext cx="436164" cy="367152"/>
            </a:xfrm>
            <a:prstGeom prst="rect">
              <a:avLst/>
            </a:prstGeom>
            <a:noFill/>
            <a:ln>
              <a:noFill/>
            </a:ln>
          </p:spPr>
        </p:pic>
      </p:grpSp>
      <p:pic>
        <p:nvPicPr>
          <p:cNvPr id="68" name="Graphic 67" descr="Garbage outline">
            <a:extLst>
              <a:ext uri="{FF2B5EF4-FFF2-40B4-BE49-F238E27FC236}">
                <a16:creationId xmlns:a16="http://schemas.microsoft.com/office/drawing/2014/main" id="{E5529337-C568-E43A-3707-8403BF11F0C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717955" y="5342476"/>
            <a:ext cx="914400" cy="914400"/>
          </a:xfrm>
          <a:prstGeom prst="rect">
            <a:avLst/>
          </a:prstGeom>
        </p:spPr>
      </p:pic>
      <p:cxnSp>
        <p:nvCxnSpPr>
          <p:cNvPr id="69" name="Straight Arrow Connector 68">
            <a:extLst>
              <a:ext uri="{FF2B5EF4-FFF2-40B4-BE49-F238E27FC236}">
                <a16:creationId xmlns:a16="http://schemas.microsoft.com/office/drawing/2014/main" id="{FB855344-D89D-67BD-783A-59B011D63FE8}"/>
              </a:ext>
            </a:extLst>
          </p:cNvPr>
          <p:cNvCxnSpPr>
            <a:cxnSpLocks/>
            <a:stCxn id="10" idx="2"/>
            <a:endCxn id="68" idx="0"/>
          </p:cNvCxnSpPr>
          <p:nvPr/>
        </p:nvCxnSpPr>
        <p:spPr>
          <a:xfrm flipH="1">
            <a:off x="8175155" y="4361052"/>
            <a:ext cx="1" cy="981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87BEE7E-A6A2-B9BA-7102-6F327814FEFD}"/>
              </a:ext>
            </a:extLst>
          </p:cNvPr>
          <p:cNvGrpSpPr/>
          <p:nvPr/>
        </p:nvGrpSpPr>
        <p:grpSpPr>
          <a:xfrm>
            <a:off x="9093889" y="2707264"/>
            <a:ext cx="487990" cy="617179"/>
            <a:chOff x="9093889" y="2707264"/>
            <a:chExt cx="487990" cy="617179"/>
          </a:xfrm>
        </p:grpSpPr>
        <p:pic>
          <p:nvPicPr>
            <p:cNvPr id="75" name="Graphic 74" descr="Question Mark with solid fill">
              <a:extLst>
                <a:ext uri="{FF2B5EF4-FFF2-40B4-BE49-F238E27FC236}">
                  <a16:creationId xmlns:a16="http://schemas.microsoft.com/office/drawing/2014/main" id="{E37BBC89-9704-143D-9CE8-C8B8C71582F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98557" y="2935583"/>
              <a:ext cx="383322" cy="388860"/>
            </a:xfrm>
            <a:prstGeom prst="rect">
              <a:avLst/>
            </a:prstGeom>
          </p:spPr>
        </p:pic>
        <p:pic>
          <p:nvPicPr>
            <p:cNvPr id="76" name="Graphic 75" descr="Question Mark with solid fill">
              <a:extLst>
                <a:ext uri="{FF2B5EF4-FFF2-40B4-BE49-F238E27FC236}">
                  <a16:creationId xmlns:a16="http://schemas.microsoft.com/office/drawing/2014/main" id="{29D486BF-D881-B207-206E-2F53753ED84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93889" y="2707264"/>
              <a:ext cx="305028" cy="309435"/>
            </a:xfrm>
            <a:prstGeom prst="rect">
              <a:avLst/>
            </a:prstGeom>
          </p:spPr>
        </p:pic>
      </p:grpSp>
      <p:sp>
        <p:nvSpPr>
          <p:cNvPr id="77" name="TextBox 76">
            <a:extLst>
              <a:ext uri="{FF2B5EF4-FFF2-40B4-BE49-F238E27FC236}">
                <a16:creationId xmlns:a16="http://schemas.microsoft.com/office/drawing/2014/main" id="{B349BD65-3624-A124-5840-F392AF575561}"/>
              </a:ext>
            </a:extLst>
          </p:cNvPr>
          <p:cNvSpPr txBox="1"/>
          <p:nvPr/>
        </p:nvSpPr>
        <p:spPr>
          <a:xfrm>
            <a:off x="3110820" y="1836503"/>
            <a:ext cx="1486326" cy="646331"/>
          </a:xfrm>
          <a:prstGeom prst="rect">
            <a:avLst/>
          </a:prstGeom>
          <a:noFill/>
        </p:spPr>
        <p:txBody>
          <a:bodyPr wrap="square" rtlCol="0">
            <a:spAutoFit/>
          </a:bodyPr>
          <a:lstStyle/>
          <a:p>
            <a:pPr algn="ctr"/>
            <a:r>
              <a:rPr lang="en-GB">
                <a:solidFill>
                  <a:schemeClr val="tx1">
                    <a:lumMod val="65000"/>
                    <a:lumOff val="35000"/>
                  </a:schemeClr>
                </a:solidFill>
              </a:rPr>
              <a:t>Test Case Generation</a:t>
            </a:r>
          </a:p>
        </p:txBody>
      </p:sp>
      <p:sp>
        <p:nvSpPr>
          <p:cNvPr id="80" name="TextBox 79">
            <a:extLst>
              <a:ext uri="{FF2B5EF4-FFF2-40B4-BE49-F238E27FC236}">
                <a16:creationId xmlns:a16="http://schemas.microsoft.com/office/drawing/2014/main" id="{6FC9C2A4-D3FC-D439-C4F2-606B61D5E5D6}"/>
              </a:ext>
            </a:extLst>
          </p:cNvPr>
          <p:cNvSpPr txBox="1"/>
          <p:nvPr/>
        </p:nvSpPr>
        <p:spPr>
          <a:xfrm>
            <a:off x="5291094" y="1758284"/>
            <a:ext cx="1486326" cy="738664"/>
          </a:xfrm>
          <a:prstGeom prst="rect">
            <a:avLst/>
          </a:prstGeom>
          <a:noFill/>
        </p:spPr>
        <p:txBody>
          <a:bodyPr wrap="square" rtlCol="0">
            <a:spAutoFit/>
          </a:bodyPr>
          <a:lstStyle/>
          <a:p>
            <a:pPr algn="ctr"/>
            <a:r>
              <a:rPr lang="en-GB" sz="1400">
                <a:solidFill>
                  <a:schemeClr val="tx1">
                    <a:lumMod val="65000"/>
                    <a:lumOff val="35000"/>
                  </a:schemeClr>
                </a:solidFill>
              </a:rPr>
              <a:t>Collection of</a:t>
            </a:r>
          </a:p>
          <a:p>
            <a:pPr algn="ctr"/>
            <a:r>
              <a:rPr lang="en-GB" sz="1400">
                <a:solidFill>
                  <a:schemeClr val="tx1">
                    <a:lumMod val="65000"/>
                    <a:lumOff val="35000"/>
                  </a:schemeClr>
                </a:solidFill>
              </a:rPr>
              <a:t>Hardware Observations</a:t>
            </a:r>
          </a:p>
        </p:txBody>
      </p:sp>
      <p:sp>
        <p:nvSpPr>
          <p:cNvPr id="81" name="TextBox 80">
            <a:extLst>
              <a:ext uri="{FF2B5EF4-FFF2-40B4-BE49-F238E27FC236}">
                <a16:creationId xmlns:a16="http://schemas.microsoft.com/office/drawing/2014/main" id="{FE588DAF-2491-4247-6782-1AAFC657D61A}"/>
              </a:ext>
            </a:extLst>
          </p:cNvPr>
          <p:cNvSpPr txBox="1"/>
          <p:nvPr/>
        </p:nvSpPr>
        <p:spPr>
          <a:xfrm>
            <a:off x="7454269" y="1973728"/>
            <a:ext cx="1486326" cy="523220"/>
          </a:xfrm>
          <a:prstGeom prst="rect">
            <a:avLst/>
          </a:prstGeom>
          <a:noFill/>
        </p:spPr>
        <p:txBody>
          <a:bodyPr wrap="square" rtlCol="0">
            <a:spAutoFit/>
          </a:bodyPr>
          <a:lstStyle/>
          <a:p>
            <a:pPr algn="ctr"/>
            <a:r>
              <a:rPr lang="en-GB" sz="1400">
                <a:solidFill>
                  <a:schemeClr val="tx1">
                    <a:lumMod val="65000"/>
                    <a:lumOff val="35000"/>
                  </a:schemeClr>
                </a:solidFill>
              </a:rPr>
              <a:t>Model-based Filtering</a:t>
            </a:r>
          </a:p>
        </p:txBody>
      </p:sp>
      <p:sp>
        <p:nvSpPr>
          <p:cNvPr id="8" name="Arrow: Left-Right 7">
            <a:extLst>
              <a:ext uri="{FF2B5EF4-FFF2-40B4-BE49-F238E27FC236}">
                <a16:creationId xmlns:a16="http://schemas.microsoft.com/office/drawing/2014/main" id="{87BF992F-E288-4763-63B8-191C6F4540BC}"/>
              </a:ext>
            </a:extLst>
          </p:cNvPr>
          <p:cNvSpPr/>
          <p:nvPr/>
        </p:nvSpPr>
        <p:spPr>
          <a:xfrm>
            <a:off x="3451372" y="4659908"/>
            <a:ext cx="4417596" cy="656461"/>
          </a:xfrm>
          <a:prstGeom prst="leftRightArrow">
            <a:avLst/>
          </a:prstGeom>
          <a:solidFill>
            <a:schemeClr val="accent2">
              <a:lumMod val="20000"/>
              <a:lumOff val="80000"/>
            </a:schemeClr>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sp>
        <p:nvSpPr>
          <p:cNvPr id="11" name="TextBox 10">
            <a:extLst>
              <a:ext uri="{FF2B5EF4-FFF2-40B4-BE49-F238E27FC236}">
                <a16:creationId xmlns:a16="http://schemas.microsoft.com/office/drawing/2014/main" id="{32547651-553D-6205-160A-3F2BC3D66213}"/>
              </a:ext>
            </a:extLst>
          </p:cNvPr>
          <p:cNvSpPr txBox="1"/>
          <p:nvPr/>
        </p:nvSpPr>
        <p:spPr>
          <a:xfrm>
            <a:off x="3784031" y="5135164"/>
            <a:ext cx="3756707" cy="1384995"/>
          </a:xfrm>
          <a:prstGeom prst="rect">
            <a:avLst/>
          </a:prstGeom>
          <a:noFill/>
        </p:spPr>
        <p:txBody>
          <a:bodyPr wrap="square" rtlCol="0">
            <a:spAutoFit/>
          </a:bodyPr>
          <a:lstStyle/>
          <a:p>
            <a:pPr algn="ctr"/>
            <a:r>
              <a:rPr lang="en-GB" sz="2800" b="1">
                <a:latin typeface="+mj-lt"/>
              </a:rPr>
              <a:t>Problem:</a:t>
            </a:r>
          </a:p>
          <a:p>
            <a:pPr algn="ctr"/>
            <a:r>
              <a:rPr lang="en-GB" sz="2800" b="1">
                <a:latin typeface="+mj-lt"/>
              </a:rPr>
              <a:t>This is a slow and wasteful process</a:t>
            </a:r>
          </a:p>
        </p:txBody>
      </p:sp>
    </p:spTree>
    <p:extLst>
      <p:ext uri="{BB962C8B-B14F-4D97-AF65-F5344CB8AC3E}">
        <p14:creationId xmlns:p14="http://schemas.microsoft.com/office/powerpoint/2010/main" val="35118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9EB2-02B7-09A2-AB44-75D525A67B6E}"/>
              </a:ext>
            </a:extLst>
          </p:cNvPr>
          <p:cNvSpPr>
            <a:spLocks noGrp="1"/>
          </p:cNvSpPr>
          <p:nvPr>
            <p:ph type="title"/>
          </p:nvPr>
        </p:nvSpPr>
        <p:spPr>
          <a:xfrm>
            <a:off x="925881" y="346358"/>
            <a:ext cx="7351959" cy="685633"/>
          </a:xfrm>
        </p:spPr>
        <p:txBody>
          <a:bodyPr/>
          <a:lstStyle/>
          <a:p>
            <a:r>
              <a:rPr lang="en-GB"/>
              <a:t>This Paper</a:t>
            </a:r>
          </a:p>
        </p:txBody>
      </p:sp>
      <p:grpSp>
        <p:nvGrpSpPr>
          <p:cNvPr id="6" name="Group 5">
            <a:extLst>
              <a:ext uri="{FF2B5EF4-FFF2-40B4-BE49-F238E27FC236}">
                <a16:creationId xmlns:a16="http://schemas.microsoft.com/office/drawing/2014/main" id="{42E2C8CB-8ED8-207A-A5B6-529711E5A011}"/>
              </a:ext>
            </a:extLst>
          </p:cNvPr>
          <p:cNvGrpSpPr/>
          <p:nvPr/>
        </p:nvGrpSpPr>
        <p:grpSpPr>
          <a:xfrm>
            <a:off x="2463494" y="2496948"/>
            <a:ext cx="1242860" cy="1864104"/>
            <a:chOff x="2934834" y="2970179"/>
            <a:chExt cx="1242860" cy="1864104"/>
          </a:xfrm>
        </p:grpSpPr>
        <p:sp>
          <p:nvSpPr>
            <p:cNvPr id="7" name="Rectangle: Rounded Corners 6">
              <a:extLst>
                <a:ext uri="{FF2B5EF4-FFF2-40B4-BE49-F238E27FC236}">
                  <a16:creationId xmlns:a16="http://schemas.microsoft.com/office/drawing/2014/main" id="{8C18DF21-892A-A1D3-12FB-510D0830FD42}"/>
                </a:ext>
              </a:extLst>
            </p:cNvPr>
            <p:cNvSpPr/>
            <p:nvPr/>
          </p:nvSpPr>
          <p:spPr>
            <a:xfrm>
              <a:off x="2934834" y="2970179"/>
              <a:ext cx="1242860" cy="1864104"/>
            </a:xfrm>
            <a:prstGeom prst="roundRect">
              <a:avLst/>
            </a:prstGeom>
            <a:solidFill>
              <a:schemeClr val="accent4">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8" name="Graphic 7" descr="Filter outline">
              <a:extLst>
                <a:ext uri="{FF2B5EF4-FFF2-40B4-BE49-F238E27FC236}">
                  <a16:creationId xmlns:a16="http://schemas.microsoft.com/office/drawing/2014/main" id="{A1BC9B8E-DFF4-32ED-E19A-7B3F60C3B7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16875" y="3362842"/>
              <a:ext cx="1078778" cy="1078778"/>
            </a:xfrm>
            <a:prstGeom prst="rect">
              <a:avLst/>
            </a:prstGeom>
          </p:spPr>
        </p:pic>
      </p:grpSp>
      <p:grpSp>
        <p:nvGrpSpPr>
          <p:cNvPr id="41" name="Group 40">
            <a:extLst>
              <a:ext uri="{FF2B5EF4-FFF2-40B4-BE49-F238E27FC236}">
                <a16:creationId xmlns:a16="http://schemas.microsoft.com/office/drawing/2014/main" id="{3D279396-626E-86EC-D55B-D52D1CE18FFE}"/>
              </a:ext>
            </a:extLst>
          </p:cNvPr>
          <p:cNvGrpSpPr/>
          <p:nvPr/>
        </p:nvGrpSpPr>
        <p:grpSpPr>
          <a:xfrm>
            <a:off x="4601563" y="2496948"/>
            <a:ext cx="1242860" cy="1864104"/>
            <a:chOff x="4601563" y="2496948"/>
            <a:chExt cx="1242860" cy="1864104"/>
          </a:xfrm>
        </p:grpSpPr>
        <p:sp>
          <p:nvSpPr>
            <p:cNvPr id="4" name="Rectangle: Rounded Corners 3">
              <a:extLst>
                <a:ext uri="{FF2B5EF4-FFF2-40B4-BE49-F238E27FC236}">
                  <a16:creationId xmlns:a16="http://schemas.microsoft.com/office/drawing/2014/main" id="{C0624DCB-03D9-832E-8D5A-63AFE0766CF2}"/>
                </a:ext>
              </a:extLst>
            </p:cNvPr>
            <p:cNvSpPr/>
            <p:nvPr/>
          </p:nvSpPr>
          <p:spPr>
            <a:xfrm>
              <a:off x="4601563" y="2496948"/>
              <a:ext cx="1242860" cy="1864104"/>
            </a:xfrm>
            <a:prstGeom prst="roundRect">
              <a:avLst/>
            </a:prstGeom>
            <a:solidFill>
              <a:schemeClr val="accent6">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6" name="Graphic 15" descr="Contract with solid fill">
              <a:extLst>
                <a:ext uri="{FF2B5EF4-FFF2-40B4-BE49-F238E27FC236}">
                  <a16:creationId xmlns:a16="http://schemas.microsoft.com/office/drawing/2014/main" id="{6AA11075-7DFE-174C-1E9C-6968161F508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032" t="7212" r="17042" b="8025"/>
            <a:stretch/>
          </p:blipFill>
          <p:spPr>
            <a:xfrm>
              <a:off x="4968013" y="2707857"/>
              <a:ext cx="524627" cy="674521"/>
            </a:xfrm>
            <a:prstGeom prst="rect">
              <a:avLst/>
            </a:prstGeom>
          </p:spPr>
        </p:pic>
        <p:pic>
          <p:nvPicPr>
            <p:cNvPr id="17" name="Graphic 16" descr="Four test tubes in a row, partly filled with liquid">
              <a:extLst>
                <a:ext uri="{FF2B5EF4-FFF2-40B4-BE49-F238E27FC236}">
                  <a16:creationId xmlns:a16="http://schemas.microsoft.com/office/drawing/2014/main" id="{046CA46F-398A-1375-0135-A4EDF042FF06}"/>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38" t="23327" r="18546" b="23501"/>
            <a:stretch/>
          </p:blipFill>
          <p:spPr>
            <a:xfrm>
              <a:off x="4968013" y="3627522"/>
              <a:ext cx="524703" cy="442036"/>
            </a:xfrm>
            <a:prstGeom prst="rect">
              <a:avLst/>
            </a:prstGeom>
          </p:spPr>
        </p:pic>
        <p:sp>
          <p:nvSpPr>
            <p:cNvPr id="18" name="Arrow: Curved Down 17">
              <a:extLst>
                <a:ext uri="{FF2B5EF4-FFF2-40B4-BE49-F238E27FC236}">
                  <a16:creationId xmlns:a16="http://schemas.microsoft.com/office/drawing/2014/main" id="{AE58A97A-669C-6354-81FD-D01CD68829A3}"/>
                </a:ext>
              </a:extLst>
            </p:cNvPr>
            <p:cNvSpPr/>
            <p:nvPr/>
          </p:nvSpPr>
          <p:spPr>
            <a:xfrm rot="5400000">
              <a:off x="5274105" y="3310613"/>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sp>
          <p:nvSpPr>
            <p:cNvPr id="19" name="Arrow: Curved Down 18">
              <a:extLst>
                <a:ext uri="{FF2B5EF4-FFF2-40B4-BE49-F238E27FC236}">
                  <a16:creationId xmlns:a16="http://schemas.microsoft.com/office/drawing/2014/main" id="{D8A74DA6-4EB9-6407-E907-F95A8C0DD4D0}"/>
                </a:ext>
              </a:extLst>
            </p:cNvPr>
            <p:cNvSpPr/>
            <p:nvPr/>
          </p:nvSpPr>
          <p:spPr>
            <a:xfrm rot="16200000">
              <a:off x="4417895" y="3305342"/>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grpSp>
      <p:cxnSp>
        <p:nvCxnSpPr>
          <p:cNvPr id="27" name="Straight Arrow Connector 26">
            <a:extLst>
              <a:ext uri="{FF2B5EF4-FFF2-40B4-BE49-F238E27FC236}">
                <a16:creationId xmlns:a16="http://schemas.microsoft.com/office/drawing/2014/main" id="{AAE19AA6-0C4F-430F-8D90-768B4FABF579}"/>
              </a:ext>
            </a:extLst>
          </p:cNvPr>
          <p:cNvCxnSpPr>
            <a:cxnSpLocks/>
            <a:stCxn id="7" idx="3"/>
            <a:endCxn id="4" idx="1"/>
          </p:cNvCxnSpPr>
          <p:nvPr/>
        </p:nvCxnSpPr>
        <p:spPr>
          <a:xfrm>
            <a:off x="3706354"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C94DBD9-9676-B02B-39D3-B9A5E5EF2B49}"/>
              </a:ext>
            </a:extLst>
          </p:cNvPr>
          <p:cNvCxnSpPr>
            <a:cxnSpLocks/>
            <a:stCxn id="4" idx="3"/>
          </p:cNvCxnSpPr>
          <p:nvPr/>
        </p:nvCxnSpPr>
        <p:spPr>
          <a:xfrm>
            <a:off x="5844423"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E56E4D2-60E1-E30A-EA55-DD7193ABB91F}"/>
              </a:ext>
            </a:extLst>
          </p:cNvPr>
          <p:cNvSpPr txBox="1"/>
          <p:nvPr/>
        </p:nvSpPr>
        <p:spPr>
          <a:xfrm>
            <a:off x="3945435" y="2789727"/>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0" name="TextBox 49">
            <a:extLst>
              <a:ext uri="{FF2B5EF4-FFF2-40B4-BE49-F238E27FC236}">
                <a16:creationId xmlns:a16="http://schemas.microsoft.com/office/drawing/2014/main" id="{AD78D845-AD46-D3BA-B31D-EF67F5534797}"/>
              </a:ext>
            </a:extLst>
          </p:cNvPr>
          <p:cNvSpPr txBox="1"/>
          <p:nvPr/>
        </p:nvSpPr>
        <p:spPr>
          <a:xfrm>
            <a:off x="3164486" y="4507778"/>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1" name="TextBox 50">
            <a:extLst>
              <a:ext uri="{FF2B5EF4-FFF2-40B4-BE49-F238E27FC236}">
                <a16:creationId xmlns:a16="http://schemas.microsoft.com/office/drawing/2014/main" id="{FD83B1B2-C99F-A128-C31A-F7D554776C68}"/>
              </a:ext>
            </a:extLst>
          </p:cNvPr>
          <p:cNvSpPr txBox="1"/>
          <p:nvPr/>
        </p:nvSpPr>
        <p:spPr>
          <a:xfrm>
            <a:off x="3312966" y="4728796"/>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pic>
        <p:nvPicPr>
          <p:cNvPr id="52" name="Graphic 51" descr="Garbage outline">
            <a:extLst>
              <a:ext uri="{FF2B5EF4-FFF2-40B4-BE49-F238E27FC236}">
                <a16:creationId xmlns:a16="http://schemas.microsoft.com/office/drawing/2014/main" id="{207C04D8-5A2B-733D-A277-B86207E0D2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7724" y="5342476"/>
            <a:ext cx="914400" cy="914400"/>
          </a:xfrm>
          <a:prstGeom prst="rect">
            <a:avLst/>
          </a:prstGeom>
        </p:spPr>
      </p:pic>
      <p:cxnSp>
        <p:nvCxnSpPr>
          <p:cNvPr id="53" name="Straight Arrow Connector 52">
            <a:extLst>
              <a:ext uri="{FF2B5EF4-FFF2-40B4-BE49-F238E27FC236}">
                <a16:creationId xmlns:a16="http://schemas.microsoft.com/office/drawing/2014/main" id="{822B854C-2F5B-FADF-0261-0FEC0F9FCF30}"/>
              </a:ext>
            </a:extLst>
          </p:cNvPr>
          <p:cNvCxnSpPr>
            <a:cxnSpLocks/>
            <a:stCxn id="7" idx="2"/>
            <a:endCxn id="52" idx="0"/>
          </p:cNvCxnSpPr>
          <p:nvPr/>
        </p:nvCxnSpPr>
        <p:spPr>
          <a:xfrm>
            <a:off x="3084924" y="4361052"/>
            <a:ext cx="0" cy="981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41D01E-C1CD-A0C6-4E59-81A88D326B1E}"/>
              </a:ext>
            </a:extLst>
          </p:cNvPr>
          <p:cNvSpPr txBox="1"/>
          <p:nvPr/>
        </p:nvSpPr>
        <p:spPr>
          <a:xfrm>
            <a:off x="5992317" y="2848162"/>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8" name="TextBox 57">
            <a:extLst>
              <a:ext uri="{FF2B5EF4-FFF2-40B4-BE49-F238E27FC236}">
                <a16:creationId xmlns:a16="http://schemas.microsoft.com/office/drawing/2014/main" id="{E678A45C-D477-5613-4E05-74FB954232F2}"/>
              </a:ext>
            </a:extLst>
          </p:cNvPr>
          <p:cNvSpPr txBox="1"/>
          <p:nvPr/>
        </p:nvSpPr>
        <p:spPr>
          <a:xfrm>
            <a:off x="6107103" y="2718757"/>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78" name="TextBox 77">
            <a:extLst>
              <a:ext uri="{FF2B5EF4-FFF2-40B4-BE49-F238E27FC236}">
                <a16:creationId xmlns:a16="http://schemas.microsoft.com/office/drawing/2014/main" id="{20A217FC-C53A-C1EC-41FB-FEE34D1C09FA}"/>
              </a:ext>
            </a:extLst>
          </p:cNvPr>
          <p:cNvSpPr txBox="1"/>
          <p:nvPr/>
        </p:nvSpPr>
        <p:spPr>
          <a:xfrm>
            <a:off x="2341760" y="2116889"/>
            <a:ext cx="1486327" cy="369332"/>
          </a:xfrm>
          <a:prstGeom prst="rect">
            <a:avLst/>
          </a:prstGeom>
          <a:noFill/>
        </p:spPr>
        <p:txBody>
          <a:bodyPr wrap="square" rtlCol="0">
            <a:spAutoFit/>
          </a:bodyPr>
          <a:lstStyle/>
          <a:p>
            <a:pPr algn="ctr"/>
            <a:r>
              <a:rPr lang="en-GB">
                <a:solidFill>
                  <a:schemeClr val="tx1">
                    <a:lumMod val="65000"/>
                    <a:lumOff val="35000"/>
                  </a:schemeClr>
                </a:solidFill>
              </a:rPr>
              <a:t>Pre-filtering</a:t>
            </a:r>
          </a:p>
        </p:txBody>
      </p:sp>
      <p:sp>
        <p:nvSpPr>
          <p:cNvPr id="79" name="TextBox 78">
            <a:extLst>
              <a:ext uri="{FF2B5EF4-FFF2-40B4-BE49-F238E27FC236}">
                <a16:creationId xmlns:a16="http://schemas.microsoft.com/office/drawing/2014/main" id="{4085E2CF-B98F-1785-8722-8479FD6B0FDE}"/>
              </a:ext>
            </a:extLst>
          </p:cNvPr>
          <p:cNvSpPr txBox="1"/>
          <p:nvPr/>
        </p:nvSpPr>
        <p:spPr>
          <a:xfrm>
            <a:off x="4479830" y="1744894"/>
            <a:ext cx="1486326" cy="738664"/>
          </a:xfrm>
          <a:prstGeom prst="rect">
            <a:avLst/>
          </a:prstGeom>
          <a:noFill/>
        </p:spPr>
        <p:txBody>
          <a:bodyPr wrap="square" rtlCol="0">
            <a:spAutoFit/>
          </a:bodyPr>
          <a:lstStyle/>
          <a:p>
            <a:pPr algn="ctr"/>
            <a:r>
              <a:rPr lang="en-GB" sz="1400">
                <a:solidFill>
                  <a:schemeClr val="tx1">
                    <a:lumMod val="65000"/>
                    <a:lumOff val="35000"/>
                  </a:schemeClr>
                </a:solidFill>
              </a:rPr>
              <a:t>Model-based</a:t>
            </a:r>
          </a:p>
          <a:p>
            <a:pPr algn="ctr"/>
            <a:r>
              <a:rPr lang="en-GB" sz="1400">
                <a:solidFill>
                  <a:schemeClr val="tx1">
                    <a:lumMod val="65000"/>
                    <a:lumOff val="35000"/>
                  </a:schemeClr>
                </a:solidFill>
              </a:rPr>
              <a:t>Input</a:t>
            </a:r>
          </a:p>
          <a:p>
            <a:pPr algn="ctr"/>
            <a:r>
              <a:rPr lang="en-GB" sz="1400">
                <a:solidFill>
                  <a:schemeClr val="tx1">
                    <a:lumMod val="65000"/>
                    <a:lumOff val="35000"/>
                  </a:schemeClr>
                </a:solidFill>
              </a:rPr>
              <a:t>Generation</a:t>
            </a:r>
          </a:p>
        </p:txBody>
      </p:sp>
      <p:sp>
        <p:nvSpPr>
          <p:cNvPr id="3" name="Right Brace 2">
            <a:extLst>
              <a:ext uri="{FF2B5EF4-FFF2-40B4-BE49-F238E27FC236}">
                <a16:creationId xmlns:a16="http://schemas.microsoft.com/office/drawing/2014/main" id="{66DE7B48-B926-347D-0CFC-E13D60EC151D}"/>
              </a:ext>
            </a:extLst>
          </p:cNvPr>
          <p:cNvSpPr/>
          <p:nvPr/>
        </p:nvSpPr>
        <p:spPr>
          <a:xfrm rot="16200000">
            <a:off x="4296895" y="-703879"/>
            <a:ext cx="628762" cy="4295564"/>
          </a:xfrm>
          <a:prstGeom prst="rightBrace">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11" name="Group 10">
            <a:extLst>
              <a:ext uri="{FF2B5EF4-FFF2-40B4-BE49-F238E27FC236}">
                <a16:creationId xmlns:a16="http://schemas.microsoft.com/office/drawing/2014/main" id="{C74B45DC-592E-9890-7DB7-671A697E333A}"/>
              </a:ext>
            </a:extLst>
          </p:cNvPr>
          <p:cNvGrpSpPr/>
          <p:nvPr/>
        </p:nvGrpSpPr>
        <p:grpSpPr>
          <a:xfrm>
            <a:off x="5291094" y="1758284"/>
            <a:ext cx="5465297" cy="4498592"/>
            <a:chOff x="5291094" y="1758284"/>
            <a:chExt cx="5465297" cy="4498592"/>
          </a:xfrm>
        </p:grpSpPr>
        <p:pic>
          <p:nvPicPr>
            <p:cNvPr id="12" name="Picture 11">
              <a:extLst>
                <a:ext uri="{FF2B5EF4-FFF2-40B4-BE49-F238E27FC236}">
                  <a16:creationId xmlns:a16="http://schemas.microsoft.com/office/drawing/2014/main" id="{BF0F72CE-0FFE-F81F-3B29-B22DFEC50D5C}"/>
                </a:ext>
              </a:extLst>
            </p:cNvPr>
            <p:cNvPicPr>
              <a:picLocks noChangeAspect="1"/>
            </p:cNvPicPr>
            <p:nvPr/>
          </p:nvPicPr>
          <p:blipFill>
            <a:blip r:embed="rId12"/>
            <a:stretch>
              <a:fillRect/>
            </a:stretch>
          </p:blipFill>
          <p:spPr>
            <a:xfrm>
              <a:off x="7868968" y="4616446"/>
              <a:ext cx="366255" cy="306016"/>
            </a:xfrm>
            <a:prstGeom prst="rect">
              <a:avLst/>
            </a:prstGeom>
          </p:spPr>
        </p:pic>
        <p:pic>
          <p:nvPicPr>
            <p:cNvPr id="13" name="Picture 12">
              <a:extLst>
                <a:ext uri="{FF2B5EF4-FFF2-40B4-BE49-F238E27FC236}">
                  <a16:creationId xmlns:a16="http://schemas.microsoft.com/office/drawing/2014/main" id="{BA1E96E2-91F1-9806-0E3F-8907AB667431}"/>
                </a:ext>
              </a:extLst>
            </p:cNvPr>
            <p:cNvPicPr>
              <a:picLocks noChangeAspect="1"/>
            </p:cNvPicPr>
            <p:nvPr/>
          </p:nvPicPr>
          <p:blipFill>
            <a:blip r:embed="rId12"/>
            <a:stretch>
              <a:fillRect/>
            </a:stretch>
          </p:blipFill>
          <p:spPr>
            <a:xfrm>
              <a:off x="6866184" y="2540436"/>
              <a:ext cx="366255" cy="306016"/>
            </a:xfrm>
            <a:prstGeom prst="rect">
              <a:avLst/>
            </a:prstGeom>
          </p:spPr>
        </p:pic>
        <p:pic>
          <p:nvPicPr>
            <p:cNvPr id="14" name="Picture 13" descr="Icon">
              <a:extLst>
                <a:ext uri="{FF2B5EF4-FFF2-40B4-BE49-F238E27FC236}">
                  <a16:creationId xmlns:a16="http://schemas.microsoft.com/office/drawing/2014/main" id="{4FAF395E-BE0C-C45D-F50D-93045C92B3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54877" y="2321109"/>
              <a:ext cx="330403" cy="487501"/>
            </a:xfrm>
            <a:prstGeom prst="rect">
              <a:avLst/>
            </a:prstGeom>
          </p:spPr>
        </p:pic>
        <p:grpSp>
          <p:nvGrpSpPr>
            <p:cNvPr id="20" name="Group 19">
              <a:extLst>
                <a:ext uri="{FF2B5EF4-FFF2-40B4-BE49-F238E27FC236}">
                  <a16:creationId xmlns:a16="http://schemas.microsoft.com/office/drawing/2014/main" id="{5613A101-87D8-DAE0-1317-FCD4EE576C29}"/>
                </a:ext>
              </a:extLst>
            </p:cNvPr>
            <p:cNvGrpSpPr/>
            <p:nvPr/>
          </p:nvGrpSpPr>
          <p:grpSpPr>
            <a:xfrm>
              <a:off x="5415657" y="2496948"/>
              <a:ext cx="1242860" cy="1864104"/>
              <a:chOff x="6739632" y="2496948"/>
              <a:chExt cx="1242860" cy="1864104"/>
            </a:xfrm>
          </p:grpSpPr>
          <p:sp>
            <p:nvSpPr>
              <p:cNvPr id="59" name="Rectangle: Rounded Corners 58">
                <a:extLst>
                  <a:ext uri="{FF2B5EF4-FFF2-40B4-BE49-F238E27FC236}">
                    <a16:creationId xmlns:a16="http://schemas.microsoft.com/office/drawing/2014/main" id="{88F125A7-2175-7DE6-7537-E85A1DDE486B}"/>
                  </a:ext>
                </a:extLst>
              </p:cNvPr>
              <p:cNvSpPr/>
              <p:nvPr/>
            </p:nvSpPr>
            <p:spPr>
              <a:xfrm>
                <a:off x="6739632" y="2496948"/>
                <a:ext cx="1242860" cy="1864104"/>
              </a:xfrm>
              <a:prstGeom prst="roundRect">
                <a:avLst/>
              </a:prstGeom>
              <a:solidFill>
                <a:schemeClr val="accent3">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60" name="Graphic 59" descr="Processor outline">
                <a:extLst>
                  <a:ext uri="{FF2B5EF4-FFF2-40B4-BE49-F238E27FC236}">
                    <a16:creationId xmlns:a16="http://schemas.microsoft.com/office/drawing/2014/main" id="{88CD3467-5749-217E-1A1B-0FB5A49333E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1612" t="11961" r="11895" b="11545"/>
              <a:stretch/>
            </p:blipFill>
            <p:spPr>
              <a:xfrm>
                <a:off x="6821062" y="2904347"/>
                <a:ext cx="1080000" cy="1080000"/>
              </a:xfrm>
              <a:prstGeom prst="rect">
                <a:avLst/>
              </a:prstGeom>
            </p:spPr>
          </p:pic>
        </p:grpSp>
        <p:grpSp>
          <p:nvGrpSpPr>
            <p:cNvPr id="23" name="Group 22">
              <a:extLst>
                <a:ext uri="{FF2B5EF4-FFF2-40B4-BE49-F238E27FC236}">
                  <a16:creationId xmlns:a16="http://schemas.microsoft.com/office/drawing/2014/main" id="{DC5F4C92-062D-9551-70CB-547057DB4725}"/>
                </a:ext>
              </a:extLst>
            </p:cNvPr>
            <p:cNvGrpSpPr/>
            <p:nvPr/>
          </p:nvGrpSpPr>
          <p:grpSpPr>
            <a:xfrm>
              <a:off x="7553726" y="2496948"/>
              <a:ext cx="1242860" cy="1864104"/>
              <a:chOff x="8877701" y="2496948"/>
              <a:chExt cx="1242860" cy="1864104"/>
            </a:xfrm>
          </p:grpSpPr>
          <p:sp>
            <p:nvSpPr>
              <p:cNvPr id="55" name="Rectangle: Rounded Corners 54">
                <a:extLst>
                  <a:ext uri="{FF2B5EF4-FFF2-40B4-BE49-F238E27FC236}">
                    <a16:creationId xmlns:a16="http://schemas.microsoft.com/office/drawing/2014/main" id="{AB9D846D-A636-ED92-F5BA-E1954A2BDB3F}"/>
                  </a:ext>
                </a:extLst>
              </p:cNvPr>
              <p:cNvSpPr/>
              <p:nvPr/>
            </p:nvSpPr>
            <p:spPr>
              <a:xfrm>
                <a:off x="8877701" y="2496948"/>
                <a:ext cx="1242860" cy="1864104"/>
              </a:xfrm>
              <a:prstGeom prst="roundRect">
                <a:avLst/>
              </a:prstGeom>
              <a:solidFill>
                <a:srgbClr val="FDF3ED"/>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56" name="Graphic 55" descr="Contract with solid fill">
                <a:extLst>
                  <a:ext uri="{FF2B5EF4-FFF2-40B4-BE49-F238E27FC236}">
                    <a16:creationId xmlns:a16="http://schemas.microsoft.com/office/drawing/2014/main" id="{57E9686F-42D6-54BF-70C0-F4909D58502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032" t="7212" r="17042" b="8025"/>
              <a:stretch/>
            </p:blipFill>
            <p:spPr>
              <a:xfrm>
                <a:off x="9079131" y="2905350"/>
                <a:ext cx="839999" cy="1080000"/>
              </a:xfrm>
              <a:prstGeom prst="rect">
                <a:avLst/>
              </a:prstGeom>
            </p:spPr>
          </p:pic>
        </p:grpSp>
        <p:cxnSp>
          <p:nvCxnSpPr>
            <p:cNvPr id="25" name="Straight Arrow Connector 24">
              <a:extLst>
                <a:ext uri="{FF2B5EF4-FFF2-40B4-BE49-F238E27FC236}">
                  <a16:creationId xmlns:a16="http://schemas.microsoft.com/office/drawing/2014/main" id="{DEFFA1EC-866D-2CAC-0226-37294E5014C7}"/>
                </a:ext>
              </a:extLst>
            </p:cNvPr>
            <p:cNvCxnSpPr>
              <a:cxnSpLocks/>
              <a:stCxn id="59" idx="3"/>
              <a:endCxn id="55" idx="1"/>
            </p:cNvCxnSpPr>
            <p:nvPr/>
          </p:nvCxnSpPr>
          <p:spPr>
            <a:xfrm>
              <a:off x="6658517"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B864461-EAA2-19BE-5D8B-42D3ED1DF92B}"/>
                </a:ext>
              </a:extLst>
            </p:cNvPr>
            <p:cNvCxnSpPr>
              <a:cxnSpLocks/>
              <a:stCxn id="55" idx="3"/>
              <a:endCxn id="28" idx="1"/>
            </p:cNvCxnSpPr>
            <p:nvPr/>
          </p:nvCxnSpPr>
          <p:spPr>
            <a:xfrm>
              <a:off x="8796586" y="3429000"/>
              <a:ext cx="10454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Graphic 27" descr="User outline">
              <a:extLst>
                <a:ext uri="{FF2B5EF4-FFF2-40B4-BE49-F238E27FC236}">
                  <a16:creationId xmlns:a16="http://schemas.microsoft.com/office/drawing/2014/main" id="{8B18E307-3BF8-E8F2-6042-8FAB183B36A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841991" y="2971800"/>
              <a:ext cx="914400" cy="914400"/>
            </a:xfrm>
            <a:prstGeom prst="rect">
              <a:avLst/>
            </a:prstGeom>
          </p:spPr>
        </p:pic>
        <p:pic>
          <p:nvPicPr>
            <p:cNvPr id="29" name="Graphic 28" descr="Question Mark with solid fill">
              <a:extLst>
                <a:ext uri="{FF2B5EF4-FFF2-40B4-BE49-F238E27FC236}">
                  <a16:creationId xmlns:a16="http://schemas.microsoft.com/office/drawing/2014/main" id="{AA45ADB9-2571-FB40-A121-2FEBBE036CB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19789" y="2921763"/>
              <a:ext cx="383322" cy="388860"/>
            </a:xfrm>
            <a:prstGeom prst="rect">
              <a:avLst/>
            </a:prstGeom>
          </p:spPr>
        </p:pic>
        <p:pic>
          <p:nvPicPr>
            <p:cNvPr id="31" name="Graphic 30" descr="Question Mark with solid fill">
              <a:extLst>
                <a:ext uri="{FF2B5EF4-FFF2-40B4-BE49-F238E27FC236}">
                  <a16:creationId xmlns:a16="http://schemas.microsoft.com/office/drawing/2014/main" id="{6EA31605-7142-E42F-9CF5-4F918E865EC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15121" y="2693444"/>
              <a:ext cx="305028" cy="309435"/>
            </a:xfrm>
            <a:prstGeom prst="rect">
              <a:avLst/>
            </a:prstGeom>
          </p:spPr>
        </p:pic>
        <p:pic>
          <p:nvPicPr>
            <p:cNvPr id="32" name="Google Shape;1129;p98">
              <a:extLst>
                <a:ext uri="{FF2B5EF4-FFF2-40B4-BE49-F238E27FC236}">
                  <a16:creationId xmlns:a16="http://schemas.microsoft.com/office/drawing/2014/main" id="{560156DB-A828-B2DC-6B67-7F3720C2DA5C}"/>
                </a:ext>
              </a:extLst>
            </p:cNvPr>
            <p:cNvPicPr preferRelativeResize="0"/>
            <p:nvPr/>
          </p:nvPicPr>
          <p:blipFill>
            <a:blip r:embed="rId20">
              <a:alphaModFix/>
            </a:blip>
            <a:stretch>
              <a:fillRect/>
            </a:stretch>
          </p:blipFill>
          <p:spPr>
            <a:xfrm>
              <a:off x="7033339" y="2838094"/>
              <a:ext cx="436164" cy="367152"/>
            </a:xfrm>
            <a:prstGeom prst="rect">
              <a:avLst/>
            </a:prstGeom>
            <a:noFill/>
            <a:ln>
              <a:noFill/>
            </a:ln>
          </p:spPr>
        </p:pic>
        <p:pic>
          <p:nvPicPr>
            <p:cNvPr id="34" name="Graphic 33" descr="Garbage outline">
              <a:extLst>
                <a:ext uri="{FF2B5EF4-FFF2-40B4-BE49-F238E27FC236}">
                  <a16:creationId xmlns:a16="http://schemas.microsoft.com/office/drawing/2014/main" id="{95E6ED16-F8F6-5B11-57EE-2218BEDE8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17955" y="5342476"/>
              <a:ext cx="914400" cy="914400"/>
            </a:xfrm>
            <a:prstGeom prst="rect">
              <a:avLst/>
            </a:prstGeom>
          </p:spPr>
        </p:pic>
        <p:cxnSp>
          <p:nvCxnSpPr>
            <p:cNvPr id="35" name="Straight Arrow Connector 34">
              <a:extLst>
                <a:ext uri="{FF2B5EF4-FFF2-40B4-BE49-F238E27FC236}">
                  <a16:creationId xmlns:a16="http://schemas.microsoft.com/office/drawing/2014/main" id="{B0586B56-40F8-37C4-17CB-85182CCE2E6D}"/>
                </a:ext>
              </a:extLst>
            </p:cNvPr>
            <p:cNvCxnSpPr>
              <a:cxnSpLocks/>
              <a:stCxn id="55" idx="2"/>
              <a:endCxn id="34" idx="0"/>
            </p:cNvCxnSpPr>
            <p:nvPr/>
          </p:nvCxnSpPr>
          <p:spPr>
            <a:xfrm flipH="1">
              <a:off x="8175155" y="4361052"/>
              <a:ext cx="1" cy="981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descr="Icon">
              <a:extLst>
                <a:ext uri="{FF2B5EF4-FFF2-40B4-BE49-F238E27FC236}">
                  <a16:creationId xmlns:a16="http://schemas.microsoft.com/office/drawing/2014/main" id="{844060C0-C0F8-8D46-EC1D-7EA9F427F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7813" y="4376923"/>
              <a:ext cx="330403" cy="487501"/>
            </a:xfrm>
            <a:prstGeom prst="rect">
              <a:avLst/>
            </a:prstGeom>
          </p:spPr>
        </p:pic>
        <p:pic>
          <p:nvPicPr>
            <p:cNvPr id="38" name="Google Shape;1129;p98">
              <a:extLst>
                <a:ext uri="{FF2B5EF4-FFF2-40B4-BE49-F238E27FC236}">
                  <a16:creationId xmlns:a16="http://schemas.microsoft.com/office/drawing/2014/main" id="{3B10FC37-797A-B191-2A90-1AD6F823CA6A}"/>
                </a:ext>
              </a:extLst>
            </p:cNvPr>
            <p:cNvPicPr preferRelativeResize="0"/>
            <p:nvPr/>
          </p:nvPicPr>
          <p:blipFill>
            <a:blip r:embed="rId20">
              <a:alphaModFix/>
            </a:blip>
            <a:stretch>
              <a:fillRect/>
            </a:stretch>
          </p:blipFill>
          <p:spPr>
            <a:xfrm>
              <a:off x="8168706" y="4800357"/>
              <a:ext cx="436164" cy="369045"/>
            </a:xfrm>
            <a:prstGeom prst="rect">
              <a:avLst/>
            </a:prstGeom>
            <a:noFill/>
            <a:ln>
              <a:noFill/>
            </a:ln>
          </p:spPr>
        </p:pic>
        <p:pic>
          <p:nvPicPr>
            <p:cNvPr id="40" name="Graphic 39" descr="Question Mark with solid fill">
              <a:extLst>
                <a:ext uri="{FF2B5EF4-FFF2-40B4-BE49-F238E27FC236}">
                  <a16:creationId xmlns:a16="http://schemas.microsoft.com/office/drawing/2014/main" id="{5459063F-581B-DE4E-79F6-CCD874EF8CD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98557" y="2935583"/>
              <a:ext cx="383322" cy="388860"/>
            </a:xfrm>
            <a:prstGeom prst="rect">
              <a:avLst/>
            </a:prstGeom>
          </p:spPr>
        </p:pic>
        <p:pic>
          <p:nvPicPr>
            <p:cNvPr id="45" name="Graphic 44" descr="Question Mark with solid fill">
              <a:extLst>
                <a:ext uri="{FF2B5EF4-FFF2-40B4-BE49-F238E27FC236}">
                  <a16:creationId xmlns:a16="http://schemas.microsoft.com/office/drawing/2014/main" id="{032327C8-E16B-F34E-100E-831664850D9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93889" y="2707264"/>
              <a:ext cx="305028" cy="309435"/>
            </a:xfrm>
            <a:prstGeom prst="rect">
              <a:avLst/>
            </a:prstGeom>
          </p:spPr>
        </p:pic>
        <p:sp>
          <p:nvSpPr>
            <p:cNvPr id="54" name="TextBox 53">
              <a:extLst>
                <a:ext uri="{FF2B5EF4-FFF2-40B4-BE49-F238E27FC236}">
                  <a16:creationId xmlns:a16="http://schemas.microsoft.com/office/drawing/2014/main" id="{C0EB4F96-A9A6-4E7D-E25E-B0A115B76C39}"/>
                </a:ext>
              </a:extLst>
            </p:cNvPr>
            <p:cNvSpPr txBox="1"/>
            <p:nvPr/>
          </p:nvSpPr>
          <p:spPr>
            <a:xfrm>
              <a:off x="5291094" y="1758284"/>
              <a:ext cx="1486326" cy="738664"/>
            </a:xfrm>
            <a:prstGeom prst="rect">
              <a:avLst/>
            </a:prstGeom>
            <a:noFill/>
          </p:spPr>
          <p:txBody>
            <a:bodyPr wrap="square" rtlCol="0">
              <a:spAutoFit/>
            </a:bodyPr>
            <a:lstStyle/>
            <a:p>
              <a:pPr algn="ctr"/>
              <a:r>
                <a:rPr lang="en-GB" sz="1400">
                  <a:solidFill>
                    <a:schemeClr val="tx1">
                      <a:lumMod val="65000"/>
                      <a:lumOff val="35000"/>
                    </a:schemeClr>
                  </a:solidFill>
                </a:rPr>
                <a:t>Collection of</a:t>
              </a:r>
            </a:p>
            <a:p>
              <a:pPr algn="ctr"/>
              <a:r>
                <a:rPr lang="en-GB" sz="1400">
                  <a:solidFill>
                    <a:schemeClr val="tx1">
                      <a:lumMod val="65000"/>
                      <a:lumOff val="35000"/>
                    </a:schemeClr>
                  </a:solidFill>
                </a:rPr>
                <a:t>Hardware Observations</a:t>
              </a:r>
            </a:p>
          </p:txBody>
        </p:sp>
      </p:grpSp>
      <p:grpSp>
        <p:nvGrpSpPr>
          <p:cNvPr id="61" name="Group 60">
            <a:extLst>
              <a:ext uri="{FF2B5EF4-FFF2-40B4-BE49-F238E27FC236}">
                <a16:creationId xmlns:a16="http://schemas.microsoft.com/office/drawing/2014/main" id="{FA1D139C-E15A-790F-5F08-D62CEA08C642}"/>
              </a:ext>
            </a:extLst>
          </p:cNvPr>
          <p:cNvGrpSpPr/>
          <p:nvPr/>
        </p:nvGrpSpPr>
        <p:grpSpPr>
          <a:xfrm>
            <a:off x="3110820" y="1836503"/>
            <a:ext cx="2305424" cy="2524549"/>
            <a:chOff x="3110820" y="1836503"/>
            <a:chExt cx="2305424" cy="2524549"/>
          </a:xfrm>
        </p:grpSpPr>
        <p:sp>
          <p:nvSpPr>
            <p:cNvPr id="65" name="TextBox 64">
              <a:extLst>
                <a:ext uri="{FF2B5EF4-FFF2-40B4-BE49-F238E27FC236}">
                  <a16:creationId xmlns:a16="http://schemas.microsoft.com/office/drawing/2014/main" id="{9DD469DC-CD3B-250D-A537-C3E6F5BBA37C}"/>
                </a:ext>
              </a:extLst>
            </p:cNvPr>
            <p:cNvSpPr txBox="1"/>
            <p:nvPr/>
          </p:nvSpPr>
          <p:spPr>
            <a:xfrm>
              <a:off x="4848932" y="2529045"/>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grpSp>
          <p:nvGrpSpPr>
            <p:cNvPr id="70" name="Group 69">
              <a:extLst>
                <a:ext uri="{FF2B5EF4-FFF2-40B4-BE49-F238E27FC236}">
                  <a16:creationId xmlns:a16="http://schemas.microsoft.com/office/drawing/2014/main" id="{337E24D5-7BD2-CB00-F6BA-4C7CF38480D0}"/>
                </a:ext>
              </a:extLst>
            </p:cNvPr>
            <p:cNvGrpSpPr/>
            <p:nvPr/>
          </p:nvGrpSpPr>
          <p:grpSpPr>
            <a:xfrm>
              <a:off x="3186933" y="2496948"/>
              <a:ext cx="1334102" cy="1864104"/>
              <a:chOff x="234183" y="2496948"/>
              <a:chExt cx="1334102" cy="1864104"/>
            </a:xfrm>
          </p:grpSpPr>
          <p:sp>
            <p:nvSpPr>
              <p:cNvPr id="85" name="Rectangle: Rounded Corners 84">
                <a:extLst>
                  <a:ext uri="{FF2B5EF4-FFF2-40B4-BE49-F238E27FC236}">
                    <a16:creationId xmlns:a16="http://schemas.microsoft.com/office/drawing/2014/main" id="{0D4589A8-AC22-C9F3-072F-62A6D3701400}"/>
                  </a:ext>
                </a:extLst>
              </p:cNvPr>
              <p:cNvSpPr/>
              <p:nvPr/>
            </p:nvSpPr>
            <p:spPr>
              <a:xfrm>
                <a:off x="234183" y="2496948"/>
                <a:ext cx="1334102" cy="1864104"/>
              </a:xfrm>
              <a:prstGeom prst="roundRect">
                <a:avLst/>
              </a:prstGeom>
              <a:solidFill>
                <a:srgbClr val="EFF5FB"/>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86" name="Graphic 85" descr="Four test tubes in a row, partly filled with liquid">
                <a:extLst>
                  <a:ext uri="{FF2B5EF4-FFF2-40B4-BE49-F238E27FC236}">
                    <a16:creationId xmlns:a16="http://schemas.microsoft.com/office/drawing/2014/main" id="{2A9A2985-9A36-D227-B5D4-CDAF90A8643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38" t="23327" r="18546" b="23501"/>
              <a:stretch/>
            </p:blipFill>
            <p:spPr>
              <a:xfrm>
                <a:off x="421824" y="3025121"/>
                <a:ext cx="958819" cy="807757"/>
              </a:xfrm>
              <a:prstGeom prst="rect">
                <a:avLst/>
              </a:prstGeom>
            </p:spPr>
          </p:pic>
        </p:grpSp>
        <p:cxnSp>
          <p:nvCxnSpPr>
            <p:cNvPr id="71" name="Straight Arrow Connector 70">
              <a:extLst>
                <a:ext uri="{FF2B5EF4-FFF2-40B4-BE49-F238E27FC236}">
                  <a16:creationId xmlns:a16="http://schemas.microsoft.com/office/drawing/2014/main" id="{056C791E-B3F3-DF4D-CF7D-59C5BE61019A}"/>
                </a:ext>
              </a:extLst>
            </p:cNvPr>
            <p:cNvCxnSpPr>
              <a:cxnSpLocks/>
              <a:stCxn id="85" idx="3"/>
            </p:cNvCxnSpPr>
            <p:nvPr/>
          </p:nvCxnSpPr>
          <p:spPr>
            <a:xfrm>
              <a:off x="4521035"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1B8E066-70D0-A79E-C94B-1D31C5136AFD}"/>
                </a:ext>
              </a:extLst>
            </p:cNvPr>
            <p:cNvSpPr txBox="1"/>
            <p:nvPr/>
          </p:nvSpPr>
          <p:spPr>
            <a:xfrm>
              <a:off x="4611487" y="2639553"/>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83" name="TextBox 82">
              <a:extLst>
                <a:ext uri="{FF2B5EF4-FFF2-40B4-BE49-F238E27FC236}">
                  <a16:creationId xmlns:a16="http://schemas.microsoft.com/office/drawing/2014/main" id="{8EA67DBE-B7BF-9C54-E6BF-2D90B2F5A1F2}"/>
                </a:ext>
              </a:extLst>
            </p:cNvPr>
            <p:cNvSpPr txBox="1"/>
            <p:nvPr/>
          </p:nvSpPr>
          <p:spPr>
            <a:xfrm>
              <a:off x="4759967" y="2860571"/>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84" name="TextBox 83">
              <a:extLst>
                <a:ext uri="{FF2B5EF4-FFF2-40B4-BE49-F238E27FC236}">
                  <a16:creationId xmlns:a16="http://schemas.microsoft.com/office/drawing/2014/main" id="{F2A9365B-000D-111F-6A58-546B4DFC01A6}"/>
                </a:ext>
              </a:extLst>
            </p:cNvPr>
            <p:cNvSpPr txBox="1"/>
            <p:nvPr/>
          </p:nvSpPr>
          <p:spPr>
            <a:xfrm>
              <a:off x="3110820" y="1836503"/>
              <a:ext cx="1486326" cy="646331"/>
            </a:xfrm>
            <a:prstGeom prst="rect">
              <a:avLst/>
            </a:prstGeom>
            <a:noFill/>
          </p:spPr>
          <p:txBody>
            <a:bodyPr wrap="square" rtlCol="0">
              <a:spAutoFit/>
            </a:bodyPr>
            <a:lstStyle/>
            <a:p>
              <a:pPr algn="ctr"/>
              <a:r>
                <a:rPr lang="en-GB">
                  <a:solidFill>
                    <a:schemeClr val="tx1">
                      <a:lumMod val="65000"/>
                      <a:lumOff val="35000"/>
                    </a:schemeClr>
                  </a:solidFill>
                </a:rPr>
                <a:t>Test Case Generation</a:t>
              </a:r>
            </a:p>
          </p:txBody>
        </p:sp>
      </p:grpSp>
      <p:sp>
        <p:nvSpPr>
          <p:cNvPr id="87" name="TextBox 86">
            <a:extLst>
              <a:ext uri="{FF2B5EF4-FFF2-40B4-BE49-F238E27FC236}">
                <a16:creationId xmlns:a16="http://schemas.microsoft.com/office/drawing/2014/main" id="{D1EA66F5-60E3-41A8-50AF-C075C4702022}"/>
              </a:ext>
            </a:extLst>
          </p:cNvPr>
          <p:cNvSpPr txBox="1"/>
          <p:nvPr/>
        </p:nvSpPr>
        <p:spPr>
          <a:xfrm>
            <a:off x="7455600" y="1972800"/>
            <a:ext cx="1486326" cy="523220"/>
          </a:xfrm>
          <a:prstGeom prst="rect">
            <a:avLst/>
          </a:prstGeom>
          <a:noFill/>
        </p:spPr>
        <p:txBody>
          <a:bodyPr wrap="square" rtlCol="0">
            <a:spAutoFit/>
          </a:bodyPr>
          <a:lstStyle/>
          <a:p>
            <a:pPr algn="ctr"/>
            <a:r>
              <a:rPr lang="en-GB" sz="1400">
                <a:solidFill>
                  <a:schemeClr val="tx1">
                    <a:lumMod val="65000"/>
                    <a:lumOff val="35000"/>
                  </a:schemeClr>
                </a:solidFill>
              </a:rPr>
              <a:t>Model-based Filtering</a:t>
            </a:r>
          </a:p>
        </p:txBody>
      </p:sp>
      <p:sp>
        <p:nvSpPr>
          <p:cNvPr id="89" name="Speech Bubble: Rectangle 88">
            <a:extLst>
              <a:ext uri="{FF2B5EF4-FFF2-40B4-BE49-F238E27FC236}">
                <a16:creationId xmlns:a16="http://schemas.microsoft.com/office/drawing/2014/main" id="{B6ADA3E2-CA44-1112-48FB-99B386F315C2}"/>
              </a:ext>
            </a:extLst>
          </p:cNvPr>
          <p:cNvSpPr/>
          <p:nvPr/>
        </p:nvSpPr>
        <p:spPr>
          <a:xfrm>
            <a:off x="4030244" y="4871097"/>
            <a:ext cx="2076859" cy="739127"/>
          </a:xfrm>
          <a:prstGeom prst="wedgeRectCallout">
            <a:avLst>
              <a:gd name="adj1" fmla="val -62243"/>
              <a:gd name="adj2" fmla="val -35232"/>
            </a:avLst>
          </a:prstGeom>
          <a:ln w="28575"/>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a:latin typeface="Microsoft YaHei UI Light" panose="020B0502040204020203" pitchFamily="34" charset="-122"/>
                <a:ea typeface="Microsoft YaHei UI Light" panose="020B0502040204020203" pitchFamily="34" charset="-122"/>
              </a:rPr>
              <a:t>Discard Ineffective Test Cases</a:t>
            </a:r>
          </a:p>
        </p:txBody>
      </p:sp>
      <p:sp>
        <p:nvSpPr>
          <p:cNvPr id="90" name="Speech Bubble: Rectangle 89">
            <a:extLst>
              <a:ext uri="{FF2B5EF4-FFF2-40B4-BE49-F238E27FC236}">
                <a16:creationId xmlns:a16="http://schemas.microsoft.com/office/drawing/2014/main" id="{005F8CB1-813E-9027-5397-F65E1775C440}"/>
              </a:ext>
            </a:extLst>
          </p:cNvPr>
          <p:cNvSpPr/>
          <p:nvPr/>
        </p:nvSpPr>
        <p:spPr>
          <a:xfrm>
            <a:off x="4237599" y="4707522"/>
            <a:ext cx="2076859" cy="739127"/>
          </a:xfrm>
          <a:prstGeom prst="wedgeRectCallout">
            <a:avLst>
              <a:gd name="adj1" fmla="val 15723"/>
              <a:gd name="adj2" fmla="val -85491"/>
            </a:avLst>
          </a:prstGeom>
          <a:ln w="28575"/>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a:latin typeface="Microsoft YaHei UI Light" panose="020B0502040204020203" pitchFamily="34" charset="-122"/>
                <a:ea typeface="Microsoft YaHei UI Light" panose="020B0502040204020203" pitchFamily="34" charset="-122"/>
              </a:rPr>
              <a:t>Enhance Effective Test Cases</a:t>
            </a:r>
          </a:p>
        </p:txBody>
      </p:sp>
    </p:spTree>
    <p:extLst>
      <p:ext uri="{BB962C8B-B14F-4D97-AF65-F5344CB8AC3E}">
        <p14:creationId xmlns:p14="http://schemas.microsoft.com/office/powerpoint/2010/main" val="18264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1.85185E-6 L -0.24193 -0.00046 " pathEditMode="relative" rAng="0" ptsTypes="AA">
                                      <p:cBhvr>
                                        <p:cTn id="6" dur="2000" fill="hold"/>
                                        <p:tgtEl>
                                          <p:spTgt spid="61"/>
                                        </p:tgtEl>
                                        <p:attrNameLst>
                                          <p:attrName>ppt_x</p:attrName>
                                          <p:attrName>ppt_y</p:attrName>
                                        </p:attrNameLst>
                                      </p:cBhvr>
                                      <p:rCtr x="-12096" y="-23"/>
                                    </p:animMotion>
                                  </p:childTnLst>
                                </p:cTn>
                              </p:par>
                              <p:par>
                                <p:cTn id="7" presetID="42" presetClass="path" presetSubtype="0" accel="50000" decel="50000" fill="hold" nodeType="withEffect">
                                  <p:stCondLst>
                                    <p:cond delay="0"/>
                                  </p:stCondLst>
                                  <p:childTnLst>
                                    <p:animMotion origin="layout" path="M -2.91667E-6 7.40741E-7 L 0.10912 0.00046 " pathEditMode="relative" rAng="0" ptsTypes="AA">
                                      <p:cBhvr>
                                        <p:cTn id="8" dur="2000" fill="hold"/>
                                        <p:tgtEl>
                                          <p:spTgt spid="11"/>
                                        </p:tgtEl>
                                        <p:attrNameLst>
                                          <p:attrName>ppt_x</p:attrName>
                                          <p:attrName>ppt_y</p:attrName>
                                        </p:attrNameLst>
                                      </p:cBhvr>
                                      <p:rCtr x="5456" y="23"/>
                                    </p:animMotion>
                                  </p:childTnLst>
                                </p:cTn>
                              </p:par>
                              <p:par>
                                <p:cTn id="9" presetID="42" presetClass="path" presetSubtype="0" accel="50000" decel="50000" fill="hold" grpId="0" nodeType="withEffect">
                                  <p:stCondLst>
                                    <p:cond delay="0"/>
                                  </p:stCondLst>
                                  <p:childTnLst>
                                    <p:animMotion origin="layout" path="M 4.16667E-6 -4.44444E-6 L 0.10885 0.0007 " pathEditMode="relative" rAng="0" ptsTypes="AA">
                                      <p:cBhvr>
                                        <p:cTn id="10" dur="2000" fill="hold"/>
                                        <p:tgtEl>
                                          <p:spTgt spid="87"/>
                                        </p:tgtEl>
                                        <p:attrNameLst>
                                          <p:attrName>ppt_x</p:attrName>
                                          <p:attrName>ppt_y</p:attrName>
                                        </p:attrNameLst>
                                      </p:cBhvr>
                                      <p:rCtr x="5443" y="2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1" presetClass="exit" presetSubtype="0" fill="hold" grpId="1" nodeType="withEffect">
                                  <p:stCondLst>
                                    <p:cond delay="0"/>
                                  </p:stCondLst>
                                  <p:childTnLst>
                                    <p:set>
                                      <p:cBhvr>
                                        <p:cTn id="37" dur="1" fill="hold">
                                          <p:stCondLst>
                                            <p:cond delay="0"/>
                                          </p:stCondLst>
                                        </p:cTn>
                                        <p:tgtEl>
                                          <p:spTgt spid="89"/>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7" grpId="0" animBg="1"/>
      <p:bldP spid="58" grpId="0" animBg="1"/>
      <p:bldP spid="78" grpId="0"/>
      <p:bldP spid="79" grpId="0"/>
      <p:bldP spid="87" grpId="0"/>
      <p:bldP spid="89" grpId="0" animBg="1"/>
      <p:bldP spid="89" grpId="1" animBg="1"/>
      <p:bldP spid="90"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D80E1244-EEFF-D61F-00CE-559FC08ED3CD}"/>
              </a:ext>
            </a:extLst>
          </p:cNvPr>
          <p:cNvPicPr>
            <a:picLocks noChangeAspect="1"/>
          </p:cNvPicPr>
          <p:nvPr/>
        </p:nvPicPr>
        <p:blipFill>
          <a:blip r:embed="rId3"/>
          <a:stretch>
            <a:fillRect/>
          </a:stretch>
        </p:blipFill>
        <p:spPr>
          <a:xfrm>
            <a:off x="9192943" y="4616446"/>
            <a:ext cx="366255" cy="306016"/>
          </a:xfrm>
          <a:prstGeom prst="rect">
            <a:avLst/>
          </a:prstGeom>
        </p:spPr>
      </p:pic>
      <p:pic>
        <p:nvPicPr>
          <p:cNvPr id="67" name="Picture 66">
            <a:extLst>
              <a:ext uri="{FF2B5EF4-FFF2-40B4-BE49-F238E27FC236}">
                <a16:creationId xmlns:a16="http://schemas.microsoft.com/office/drawing/2014/main" id="{7FB289AF-80A0-9815-1E3F-DC515D063D49}"/>
              </a:ext>
            </a:extLst>
          </p:cNvPr>
          <p:cNvPicPr>
            <a:picLocks noChangeAspect="1"/>
          </p:cNvPicPr>
          <p:nvPr/>
        </p:nvPicPr>
        <p:blipFill>
          <a:blip r:embed="rId3"/>
          <a:stretch>
            <a:fillRect/>
          </a:stretch>
        </p:blipFill>
        <p:spPr>
          <a:xfrm>
            <a:off x="8190159" y="2540436"/>
            <a:ext cx="366255" cy="306016"/>
          </a:xfrm>
          <a:prstGeom prst="rect">
            <a:avLst/>
          </a:prstGeom>
        </p:spPr>
      </p:pic>
      <p:pic>
        <p:nvPicPr>
          <p:cNvPr id="66" name="Picture 65" descr="Icon">
            <a:extLst>
              <a:ext uri="{FF2B5EF4-FFF2-40B4-BE49-F238E27FC236}">
                <a16:creationId xmlns:a16="http://schemas.microsoft.com/office/drawing/2014/main" id="{03AF3702-E6B8-1F64-AD05-10E002E8D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852" y="2321109"/>
            <a:ext cx="330403" cy="487501"/>
          </a:xfrm>
          <a:prstGeom prst="rect">
            <a:avLst/>
          </a:prstGeom>
        </p:spPr>
      </p:pic>
      <p:sp>
        <p:nvSpPr>
          <p:cNvPr id="48" name="TextBox 47">
            <a:extLst>
              <a:ext uri="{FF2B5EF4-FFF2-40B4-BE49-F238E27FC236}">
                <a16:creationId xmlns:a16="http://schemas.microsoft.com/office/drawing/2014/main" id="{0843D763-9DC8-A5BE-87CC-09592DB14507}"/>
              </a:ext>
            </a:extLst>
          </p:cNvPr>
          <p:cNvSpPr txBox="1"/>
          <p:nvPr/>
        </p:nvSpPr>
        <p:spPr>
          <a:xfrm>
            <a:off x="1896182" y="2529045"/>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grpSp>
        <p:nvGrpSpPr>
          <p:cNvPr id="6" name="Group 5">
            <a:extLst>
              <a:ext uri="{FF2B5EF4-FFF2-40B4-BE49-F238E27FC236}">
                <a16:creationId xmlns:a16="http://schemas.microsoft.com/office/drawing/2014/main" id="{42E2C8CB-8ED8-207A-A5B6-529711E5A011}"/>
              </a:ext>
            </a:extLst>
          </p:cNvPr>
          <p:cNvGrpSpPr/>
          <p:nvPr/>
        </p:nvGrpSpPr>
        <p:grpSpPr>
          <a:xfrm>
            <a:off x="2463494" y="2496948"/>
            <a:ext cx="1242860" cy="1864104"/>
            <a:chOff x="2934834" y="2970179"/>
            <a:chExt cx="1242860" cy="1864104"/>
          </a:xfrm>
        </p:grpSpPr>
        <p:sp>
          <p:nvSpPr>
            <p:cNvPr id="7" name="Rectangle: Rounded Corners 6">
              <a:extLst>
                <a:ext uri="{FF2B5EF4-FFF2-40B4-BE49-F238E27FC236}">
                  <a16:creationId xmlns:a16="http://schemas.microsoft.com/office/drawing/2014/main" id="{8C18DF21-892A-A1D3-12FB-510D0830FD42}"/>
                </a:ext>
              </a:extLst>
            </p:cNvPr>
            <p:cNvSpPr/>
            <p:nvPr/>
          </p:nvSpPr>
          <p:spPr>
            <a:xfrm>
              <a:off x="2934834" y="2970179"/>
              <a:ext cx="1242860" cy="1864104"/>
            </a:xfrm>
            <a:prstGeom prst="roundRect">
              <a:avLst/>
            </a:prstGeom>
            <a:solidFill>
              <a:schemeClr val="accent4">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8" name="Graphic 7" descr="Filter outline">
              <a:extLst>
                <a:ext uri="{FF2B5EF4-FFF2-40B4-BE49-F238E27FC236}">
                  <a16:creationId xmlns:a16="http://schemas.microsoft.com/office/drawing/2014/main" id="{A1BC9B8E-DFF4-32ED-E19A-7B3F60C3B7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6875" y="3362842"/>
              <a:ext cx="1078778" cy="1078778"/>
            </a:xfrm>
            <a:prstGeom prst="rect">
              <a:avLst/>
            </a:prstGeom>
          </p:spPr>
        </p:pic>
      </p:grpSp>
      <p:grpSp>
        <p:nvGrpSpPr>
          <p:cNvPr id="42" name="Group 41">
            <a:extLst>
              <a:ext uri="{FF2B5EF4-FFF2-40B4-BE49-F238E27FC236}">
                <a16:creationId xmlns:a16="http://schemas.microsoft.com/office/drawing/2014/main" id="{2DF23295-2F5C-C549-D0F1-2089818D5BE1}"/>
              </a:ext>
            </a:extLst>
          </p:cNvPr>
          <p:cNvGrpSpPr/>
          <p:nvPr/>
        </p:nvGrpSpPr>
        <p:grpSpPr>
          <a:xfrm>
            <a:off x="234183" y="2496948"/>
            <a:ext cx="1334102" cy="1864104"/>
            <a:chOff x="234183" y="2496948"/>
            <a:chExt cx="1334102" cy="1864104"/>
          </a:xfrm>
        </p:grpSpPr>
        <p:sp>
          <p:nvSpPr>
            <p:cNvPr id="5" name="Rectangle: Rounded Corners 4">
              <a:extLst>
                <a:ext uri="{FF2B5EF4-FFF2-40B4-BE49-F238E27FC236}">
                  <a16:creationId xmlns:a16="http://schemas.microsoft.com/office/drawing/2014/main" id="{45A91840-0B48-095E-737B-A1567748180B}"/>
                </a:ext>
              </a:extLst>
            </p:cNvPr>
            <p:cNvSpPr/>
            <p:nvPr/>
          </p:nvSpPr>
          <p:spPr>
            <a:xfrm>
              <a:off x="234183" y="2496948"/>
              <a:ext cx="1334102" cy="1864104"/>
            </a:xfrm>
            <a:prstGeom prst="roundRect">
              <a:avLst/>
            </a:prstGeom>
            <a:solidFill>
              <a:srgbClr val="EFF5FB"/>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5" name="Graphic 14" descr="Four test tubes in a row, partly filled with liquid">
              <a:extLst>
                <a:ext uri="{FF2B5EF4-FFF2-40B4-BE49-F238E27FC236}">
                  <a16:creationId xmlns:a16="http://schemas.microsoft.com/office/drawing/2014/main" id="{01551999-0062-CFC8-594F-D27D9183A88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338" t="23327" r="18546" b="23501"/>
            <a:stretch/>
          </p:blipFill>
          <p:spPr>
            <a:xfrm>
              <a:off x="421824" y="3025121"/>
              <a:ext cx="958819" cy="807757"/>
            </a:xfrm>
            <a:prstGeom prst="rect">
              <a:avLst/>
            </a:prstGeom>
          </p:spPr>
        </p:pic>
      </p:grpSp>
      <p:grpSp>
        <p:nvGrpSpPr>
          <p:cNvPr id="41" name="Group 40">
            <a:extLst>
              <a:ext uri="{FF2B5EF4-FFF2-40B4-BE49-F238E27FC236}">
                <a16:creationId xmlns:a16="http://schemas.microsoft.com/office/drawing/2014/main" id="{3D279396-626E-86EC-D55B-D52D1CE18FFE}"/>
              </a:ext>
            </a:extLst>
          </p:cNvPr>
          <p:cNvGrpSpPr/>
          <p:nvPr/>
        </p:nvGrpSpPr>
        <p:grpSpPr>
          <a:xfrm>
            <a:off x="4601563" y="2496948"/>
            <a:ext cx="1242860" cy="1864104"/>
            <a:chOff x="4601563" y="2496948"/>
            <a:chExt cx="1242860" cy="1864104"/>
          </a:xfrm>
        </p:grpSpPr>
        <p:sp>
          <p:nvSpPr>
            <p:cNvPr id="4" name="Rectangle: Rounded Corners 3">
              <a:extLst>
                <a:ext uri="{FF2B5EF4-FFF2-40B4-BE49-F238E27FC236}">
                  <a16:creationId xmlns:a16="http://schemas.microsoft.com/office/drawing/2014/main" id="{C0624DCB-03D9-832E-8D5A-63AFE0766CF2}"/>
                </a:ext>
              </a:extLst>
            </p:cNvPr>
            <p:cNvSpPr/>
            <p:nvPr/>
          </p:nvSpPr>
          <p:spPr>
            <a:xfrm>
              <a:off x="4601563" y="2496948"/>
              <a:ext cx="1242860" cy="1864104"/>
            </a:xfrm>
            <a:prstGeom prst="roundRect">
              <a:avLst/>
            </a:prstGeom>
            <a:solidFill>
              <a:schemeClr val="accent6">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16" name="Graphic 15" descr="Contract with solid fill">
              <a:extLst>
                <a:ext uri="{FF2B5EF4-FFF2-40B4-BE49-F238E27FC236}">
                  <a16:creationId xmlns:a16="http://schemas.microsoft.com/office/drawing/2014/main" id="{6AA11075-7DFE-174C-1E9C-6968161F508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7032" t="7212" r="17042" b="8025"/>
            <a:stretch/>
          </p:blipFill>
          <p:spPr>
            <a:xfrm>
              <a:off x="4968013" y="2707857"/>
              <a:ext cx="524627" cy="674521"/>
            </a:xfrm>
            <a:prstGeom prst="rect">
              <a:avLst/>
            </a:prstGeom>
          </p:spPr>
        </p:pic>
        <p:pic>
          <p:nvPicPr>
            <p:cNvPr id="17" name="Graphic 16" descr="Four test tubes in a row, partly filled with liquid">
              <a:extLst>
                <a:ext uri="{FF2B5EF4-FFF2-40B4-BE49-F238E27FC236}">
                  <a16:creationId xmlns:a16="http://schemas.microsoft.com/office/drawing/2014/main" id="{046CA46F-398A-1375-0135-A4EDF042FF06}"/>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338" t="23327" r="18546" b="23501"/>
            <a:stretch/>
          </p:blipFill>
          <p:spPr>
            <a:xfrm>
              <a:off x="4968013" y="3627522"/>
              <a:ext cx="524703" cy="442036"/>
            </a:xfrm>
            <a:prstGeom prst="rect">
              <a:avLst/>
            </a:prstGeom>
          </p:spPr>
        </p:pic>
        <p:sp>
          <p:nvSpPr>
            <p:cNvPr id="18" name="Arrow: Curved Down 17">
              <a:extLst>
                <a:ext uri="{FF2B5EF4-FFF2-40B4-BE49-F238E27FC236}">
                  <a16:creationId xmlns:a16="http://schemas.microsoft.com/office/drawing/2014/main" id="{AE58A97A-669C-6354-81FD-D01CD68829A3}"/>
                </a:ext>
              </a:extLst>
            </p:cNvPr>
            <p:cNvSpPr/>
            <p:nvPr/>
          </p:nvSpPr>
          <p:spPr>
            <a:xfrm rot="5400000">
              <a:off x="5274105" y="3310613"/>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sp>
          <p:nvSpPr>
            <p:cNvPr id="19" name="Arrow: Curved Down 18">
              <a:extLst>
                <a:ext uri="{FF2B5EF4-FFF2-40B4-BE49-F238E27FC236}">
                  <a16:creationId xmlns:a16="http://schemas.microsoft.com/office/drawing/2014/main" id="{D8A74DA6-4EB9-6407-E907-F95A8C0DD4D0}"/>
                </a:ext>
              </a:extLst>
            </p:cNvPr>
            <p:cNvSpPr/>
            <p:nvPr/>
          </p:nvSpPr>
          <p:spPr>
            <a:xfrm rot="16200000">
              <a:off x="4417895" y="3305342"/>
              <a:ext cx="780536" cy="260086"/>
            </a:xfrm>
            <a:prstGeom prst="curvedDownArrow">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sz="3200">
                <a:solidFill>
                  <a:schemeClr val="tx1"/>
                </a:solidFill>
                <a:latin typeface="Microsoft YaHei UI Light" panose="020B0502040204020203" pitchFamily="34" charset="-122"/>
                <a:ea typeface="Microsoft YaHei UI Light" panose="020B0502040204020203" pitchFamily="34" charset="-122"/>
              </a:endParaRPr>
            </a:p>
          </p:txBody>
        </p:sp>
      </p:grpSp>
      <p:grpSp>
        <p:nvGrpSpPr>
          <p:cNvPr id="43" name="Group 42">
            <a:extLst>
              <a:ext uri="{FF2B5EF4-FFF2-40B4-BE49-F238E27FC236}">
                <a16:creationId xmlns:a16="http://schemas.microsoft.com/office/drawing/2014/main" id="{572686EC-109E-3FF4-7889-589426611662}"/>
              </a:ext>
            </a:extLst>
          </p:cNvPr>
          <p:cNvGrpSpPr/>
          <p:nvPr/>
        </p:nvGrpSpPr>
        <p:grpSpPr>
          <a:xfrm>
            <a:off x="6739632" y="2496948"/>
            <a:ext cx="1242860" cy="1864104"/>
            <a:chOff x="6739632" y="2496948"/>
            <a:chExt cx="1242860" cy="1864104"/>
          </a:xfrm>
        </p:grpSpPr>
        <p:sp>
          <p:nvSpPr>
            <p:cNvPr id="9" name="Rectangle: Rounded Corners 8">
              <a:extLst>
                <a:ext uri="{FF2B5EF4-FFF2-40B4-BE49-F238E27FC236}">
                  <a16:creationId xmlns:a16="http://schemas.microsoft.com/office/drawing/2014/main" id="{E5B0F15C-D166-66B8-A26B-B7E150C8A3E6}"/>
                </a:ext>
              </a:extLst>
            </p:cNvPr>
            <p:cNvSpPr/>
            <p:nvPr/>
          </p:nvSpPr>
          <p:spPr>
            <a:xfrm>
              <a:off x="6739632" y="2496948"/>
              <a:ext cx="1242860" cy="1864104"/>
            </a:xfrm>
            <a:prstGeom prst="roundRect">
              <a:avLst/>
            </a:prstGeom>
            <a:solidFill>
              <a:schemeClr val="accent3">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21" name="Graphic 20" descr="Processor outline">
              <a:extLst>
                <a:ext uri="{FF2B5EF4-FFF2-40B4-BE49-F238E27FC236}">
                  <a16:creationId xmlns:a16="http://schemas.microsoft.com/office/drawing/2014/main" id="{4AC33A65-5B3E-5699-B3D3-52605094D1C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1612" t="11961" r="11895" b="11545"/>
            <a:stretch/>
          </p:blipFill>
          <p:spPr>
            <a:xfrm>
              <a:off x="6821062" y="2904347"/>
              <a:ext cx="1080000" cy="1080000"/>
            </a:xfrm>
            <a:prstGeom prst="rect">
              <a:avLst/>
            </a:prstGeom>
          </p:spPr>
        </p:pic>
      </p:grpSp>
      <p:grpSp>
        <p:nvGrpSpPr>
          <p:cNvPr id="44" name="Group 43">
            <a:extLst>
              <a:ext uri="{FF2B5EF4-FFF2-40B4-BE49-F238E27FC236}">
                <a16:creationId xmlns:a16="http://schemas.microsoft.com/office/drawing/2014/main" id="{5BE660DF-5B22-6E20-D5E8-E4C08A830BD3}"/>
              </a:ext>
            </a:extLst>
          </p:cNvPr>
          <p:cNvGrpSpPr/>
          <p:nvPr/>
        </p:nvGrpSpPr>
        <p:grpSpPr>
          <a:xfrm>
            <a:off x="8877701" y="2496948"/>
            <a:ext cx="1242860" cy="1864104"/>
            <a:chOff x="8877701" y="2496948"/>
            <a:chExt cx="1242860" cy="1864104"/>
          </a:xfrm>
        </p:grpSpPr>
        <p:sp>
          <p:nvSpPr>
            <p:cNvPr id="10" name="Rectangle: Rounded Corners 9">
              <a:extLst>
                <a:ext uri="{FF2B5EF4-FFF2-40B4-BE49-F238E27FC236}">
                  <a16:creationId xmlns:a16="http://schemas.microsoft.com/office/drawing/2014/main" id="{2EB0EA6E-18CC-8A0E-9864-B264EF72A580}"/>
                </a:ext>
              </a:extLst>
            </p:cNvPr>
            <p:cNvSpPr/>
            <p:nvPr/>
          </p:nvSpPr>
          <p:spPr>
            <a:xfrm>
              <a:off x="8877701" y="2496948"/>
              <a:ext cx="1242860" cy="1864104"/>
            </a:xfrm>
            <a:prstGeom prst="roundRect">
              <a:avLst/>
            </a:prstGeom>
            <a:solidFill>
              <a:srgbClr val="FDF3ED"/>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22" name="Graphic 21" descr="Contract with solid fill">
              <a:extLst>
                <a:ext uri="{FF2B5EF4-FFF2-40B4-BE49-F238E27FC236}">
                  <a16:creationId xmlns:a16="http://schemas.microsoft.com/office/drawing/2014/main" id="{FD782A72-4425-064B-EDEC-E391E92E273A}"/>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7032" t="7212" r="17042" b="8025"/>
            <a:stretch/>
          </p:blipFill>
          <p:spPr>
            <a:xfrm>
              <a:off x="9079131" y="2905350"/>
              <a:ext cx="839999" cy="1080000"/>
            </a:xfrm>
            <a:prstGeom prst="rect">
              <a:avLst/>
            </a:prstGeom>
          </p:spPr>
        </p:pic>
      </p:grpSp>
      <p:cxnSp>
        <p:nvCxnSpPr>
          <p:cNvPr id="24" name="Straight Arrow Connector 23">
            <a:extLst>
              <a:ext uri="{FF2B5EF4-FFF2-40B4-BE49-F238E27FC236}">
                <a16:creationId xmlns:a16="http://schemas.microsoft.com/office/drawing/2014/main" id="{363B4591-E472-9073-80B3-1438AA676763}"/>
              </a:ext>
            </a:extLst>
          </p:cNvPr>
          <p:cNvCxnSpPr>
            <a:cxnSpLocks/>
            <a:stCxn id="5" idx="3"/>
            <a:endCxn id="7" idx="1"/>
          </p:cNvCxnSpPr>
          <p:nvPr/>
        </p:nvCxnSpPr>
        <p:spPr>
          <a:xfrm>
            <a:off x="1568285"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AE19AA6-0C4F-430F-8D90-768B4FABF579}"/>
              </a:ext>
            </a:extLst>
          </p:cNvPr>
          <p:cNvCxnSpPr>
            <a:cxnSpLocks/>
            <a:stCxn id="7" idx="3"/>
            <a:endCxn id="4" idx="1"/>
          </p:cNvCxnSpPr>
          <p:nvPr/>
        </p:nvCxnSpPr>
        <p:spPr>
          <a:xfrm>
            <a:off x="3706354"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C94DBD9-9676-B02B-39D3-B9A5E5EF2B49}"/>
              </a:ext>
            </a:extLst>
          </p:cNvPr>
          <p:cNvCxnSpPr>
            <a:cxnSpLocks/>
            <a:stCxn id="4" idx="3"/>
            <a:endCxn id="9" idx="1"/>
          </p:cNvCxnSpPr>
          <p:nvPr/>
        </p:nvCxnSpPr>
        <p:spPr>
          <a:xfrm>
            <a:off x="5844423"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52E5905-72F9-64C4-EC40-5B323D9B9CFB}"/>
              </a:ext>
            </a:extLst>
          </p:cNvPr>
          <p:cNvCxnSpPr>
            <a:cxnSpLocks/>
            <a:stCxn id="9" idx="3"/>
            <a:endCxn id="10" idx="1"/>
          </p:cNvCxnSpPr>
          <p:nvPr/>
        </p:nvCxnSpPr>
        <p:spPr>
          <a:xfrm>
            <a:off x="7982492" y="3429000"/>
            <a:ext cx="8952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77CEB3-93F9-ED83-C5BD-EF3CFDDE6031}"/>
              </a:ext>
            </a:extLst>
          </p:cNvPr>
          <p:cNvCxnSpPr>
            <a:cxnSpLocks/>
            <a:stCxn id="10" idx="3"/>
            <a:endCxn id="39" idx="1"/>
          </p:cNvCxnSpPr>
          <p:nvPr/>
        </p:nvCxnSpPr>
        <p:spPr>
          <a:xfrm>
            <a:off x="10120561" y="3429000"/>
            <a:ext cx="10454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Graphic 38" descr="User outline">
            <a:extLst>
              <a:ext uri="{FF2B5EF4-FFF2-40B4-BE49-F238E27FC236}">
                <a16:creationId xmlns:a16="http://schemas.microsoft.com/office/drawing/2014/main" id="{A32A9F8A-1359-D341-AAE6-DA8D128B56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65966" y="2971800"/>
            <a:ext cx="914400" cy="914400"/>
          </a:xfrm>
          <a:prstGeom prst="rect">
            <a:avLst/>
          </a:prstGeom>
        </p:spPr>
      </p:pic>
      <p:sp>
        <p:nvSpPr>
          <p:cNvPr id="46" name="TextBox 45">
            <a:extLst>
              <a:ext uri="{FF2B5EF4-FFF2-40B4-BE49-F238E27FC236}">
                <a16:creationId xmlns:a16="http://schemas.microsoft.com/office/drawing/2014/main" id="{FA37516F-2DF7-4601-4DE0-02AD36BF04D9}"/>
              </a:ext>
            </a:extLst>
          </p:cNvPr>
          <p:cNvSpPr txBox="1"/>
          <p:nvPr/>
        </p:nvSpPr>
        <p:spPr>
          <a:xfrm>
            <a:off x="1658737" y="2639553"/>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47" name="TextBox 46">
            <a:extLst>
              <a:ext uri="{FF2B5EF4-FFF2-40B4-BE49-F238E27FC236}">
                <a16:creationId xmlns:a16="http://schemas.microsoft.com/office/drawing/2014/main" id="{0051648A-C9B8-8D3E-9CE6-4CDF1137A3AF}"/>
              </a:ext>
            </a:extLst>
          </p:cNvPr>
          <p:cNvSpPr txBox="1"/>
          <p:nvPr/>
        </p:nvSpPr>
        <p:spPr>
          <a:xfrm>
            <a:off x="1807217" y="2860571"/>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49" name="TextBox 48">
            <a:extLst>
              <a:ext uri="{FF2B5EF4-FFF2-40B4-BE49-F238E27FC236}">
                <a16:creationId xmlns:a16="http://schemas.microsoft.com/office/drawing/2014/main" id="{3E56E4D2-60E1-E30A-EA55-DD7193ABB91F}"/>
              </a:ext>
            </a:extLst>
          </p:cNvPr>
          <p:cNvSpPr txBox="1"/>
          <p:nvPr/>
        </p:nvSpPr>
        <p:spPr>
          <a:xfrm>
            <a:off x="3945435" y="2789727"/>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0" name="TextBox 49">
            <a:extLst>
              <a:ext uri="{FF2B5EF4-FFF2-40B4-BE49-F238E27FC236}">
                <a16:creationId xmlns:a16="http://schemas.microsoft.com/office/drawing/2014/main" id="{AD78D845-AD46-D3BA-B31D-EF67F5534797}"/>
              </a:ext>
            </a:extLst>
          </p:cNvPr>
          <p:cNvSpPr txBox="1"/>
          <p:nvPr/>
        </p:nvSpPr>
        <p:spPr>
          <a:xfrm>
            <a:off x="3164486" y="4507778"/>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1" name="TextBox 50">
            <a:extLst>
              <a:ext uri="{FF2B5EF4-FFF2-40B4-BE49-F238E27FC236}">
                <a16:creationId xmlns:a16="http://schemas.microsoft.com/office/drawing/2014/main" id="{FD83B1B2-C99F-A128-C31A-F7D554776C68}"/>
              </a:ext>
            </a:extLst>
          </p:cNvPr>
          <p:cNvSpPr txBox="1"/>
          <p:nvPr/>
        </p:nvSpPr>
        <p:spPr>
          <a:xfrm>
            <a:off x="3312966" y="4728796"/>
            <a:ext cx="377638" cy="442035"/>
          </a:xfrm>
          <a:prstGeom prst="rect">
            <a:avLst/>
          </a:prstGeom>
          <a:solidFill>
            <a:schemeClr val="bg2"/>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pic>
        <p:nvPicPr>
          <p:cNvPr id="52" name="Graphic 51" descr="Garbage outline">
            <a:extLst>
              <a:ext uri="{FF2B5EF4-FFF2-40B4-BE49-F238E27FC236}">
                <a16:creationId xmlns:a16="http://schemas.microsoft.com/office/drawing/2014/main" id="{207C04D8-5A2B-733D-A277-B86207E0D27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27724" y="5342476"/>
            <a:ext cx="914400" cy="914400"/>
          </a:xfrm>
          <a:prstGeom prst="rect">
            <a:avLst/>
          </a:prstGeom>
        </p:spPr>
      </p:pic>
      <p:cxnSp>
        <p:nvCxnSpPr>
          <p:cNvPr id="53" name="Straight Arrow Connector 52">
            <a:extLst>
              <a:ext uri="{FF2B5EF4-FFF2-40B4-BE49-F238E27FC236}">
                <a16:creationId xmlns:a16="http://schemas.microsoft.com/office/drawing/2014/main" id="{822B854C-2F5B-FADF-0261-0FEC0F9FCF30}"/>
              </a:ext>
            </a:extLst>
          </p:cNvPr>
          <p:cNvCxnSpPr>
            <a:cxnSpLocks/>
            <a:stCxn id="7" idx="2"/>
            <a:endCxn id="52" idx="0"/>
          </p:cNvCxnSpPr>
          <p:nvPr/>
        </p:nvCxnSpPr>
        <p:spPr>
          <a:xfrm>
            <a:off x="3084924" y="4361052"/>
            <a:ext cx="0" cy="981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941D01E-C1CD-A0C6-4E59-81A88D326B1E}"/>
              </a:ext>
            </a:extLst>
          </p:cNvPr>
          <p:cNvSpPr txBox="1"/>
          <p:nvPr/>
        </p:nvSpPr>
        <p:spPr>
          <a:xfrm>
            <a:off x="5992317" y="2848162"/>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sp>
        <p:nvSpPr>
          <p:cNvPr id="58" name="TextBox 57">
            <a:extLst>
              <a:ext uri="{FF2B5EF4-FFF2-40B4-BE49-F238E27FC236}">
                <a16:creationId xmlns:a16="http://schemas.microsoft.com/office/drawing/2014/main" id="{E678A45C-D477-5613-4E05-74FB954232F2}"/>
              </a:ext>
            </a:extLst>
          </p:cNvPr>
          <p:cNvSpPr txBox="1"/>
          <p:nvPr/>
        </p:nvSpPr>
        <p:spPr>
          <a:xfrm>
            <a:off x="6107103" y="2718757"/>
            <a:ext cx="377638" cy="442035"/>
          </a:xfrm>
          <a:prstGeom prst="rect">
            <a:avLst/>
          </a:prstGeom>
          <a:solidFill>
            <a:schemeClr val="bg1"/>
          </a:solidFill>
          <a:ln w="19050">
            <a:solidFill>
              <a:schemeClr val="bg2">
                <a:lumMod val="90000"/>
              </a:schemeClr>
            </a:solidFill>
          </a:ln>
          <a:effectLst>
            <a:outerShdw blurRad="50800" dist="38100" dir="2700000" algn="tl" rotWithShape="0">
              <a:prstClr val="black">
                <a:alpha val="40000"/>
              </a:prstClr>
            </a:outerShdw>
          </a:effectLst>
        </p:spPr>
        <p:txBody>
          <a:bodyPr wrap="square" lIns="0" tIns="36000" rIns="0" bIns="36000" rtlCol="0">
            <a:spAutoFit/>
          </a:bodyPr>
          <a:lstStyle/>
          <a:p>
            <a:pPr algn="ctr"/>
            <a:r>
              <a:rPr lang="en-GB" sz="600">
                <a:latin typeface="Roboto Mono" panose="00000009000000000000" pitchFamily="49" charset="0"/>
                <a:ea typeface="Roboto Mono" panose="00000009000000000000" pitchFamily="49" charset="0"/>
              </a:rPr>
              <a:t>011100</a:t>
            </a:r>
          </a:p>
          <a:p>
            <a:pPr algn="ctr"/>
            <a:r>
              <a:rPr lang="en-GB" sz="600">
                <a:latin typeface="Roboto Mono" panose="00000009000000000000" pitchFamily="49" charset="0"/>
                <a:ea typeface="Roboto Mono" panose="00000009000000000000" pitchFamily="49" charset="0"/>
              </a:rPr>
              <a:t>100101</a:t>
            </a:r>
          </a:p>
          <a:p>
            <a:pPr algn="ctr"/>
            <a:r>
              <a:rPr lang="en-GB" sz="600">
                <a:latin typeface="Roboto Mono" panose="00000009000000000000" pitchFamily="49" charset="0"/>
                <a:ea typeface="Roboto Mono" panose="00000009000000000000" pitchFamily="49" charset="0"/>
              </a:rPr>
              <a:t>010001</a:t>
            </a:r>
          </a:p>
          <a:p>
            <a:pPr algn="ctr"/>
            <a:r>
              <a:rPr lang="en-GB" sz="600">
                <a:latin typeface="Roboto Mono" panose="00000009000000000000" pitchFamily="49" charset="0"/>
                <a:ea typeface="Roboto Mono" panose="00000009000000000000" pitchFamily="49" charset="0"/>
              </a:rPr>
              <a:t>100010</a:t>
            </a:r>
          </a:p>
        </p:txBody>
      </p:sp>
      <p:pic>
        <p:nvPicPr>
          <p:cNvPr id="62" name="Graphic 61" descr="Question Mark with solid fill">
            <a:extLst>
              <a:ext uri="{FF2B5EF4-FFF2-40B4-BE49-F238E27FC236}">
                <a16:creationId xmlns:a16="http://schemas.microsoft.com/office/drawing/2014/main" id="{4105B44C-A89A-DBCD-62F2-65058B57A0C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43764" y="2921763"/>
            <a:ext cx="383322" cy="388860"/>
          </a:xfrm>
          <a:prstGeom prst="rect">
            <a:avLst/>
          </a:prstGeom>
        </p:spPr>
      </p:pic>
      <p:pic>
        <p:nvPicPr>
          <p:cNvPr id="63" name="Graphic 62" descr="Question Mark with solid fill">
            <a:extLst>
              <a:ext uri="{FF2B5EF4-FFF2-40B4-BE49-F238E27FC236}">
                <a16:creationId xmlns:a16="http://schemas.microsoft.com/office/drawing/2014/main" id="{5D6D6BB8-BE4F-2619-8419-14DB6F3BE98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9096" y="2693444"/>
            <a:ext cx="305028" cy="309435"/>
          </a:xfrm>
          <a:prstGeom prst="rect">
            <a:avLst/>
          </a:prstGeom>
        </p:spPr>
      </p:pic>
      <p:pic>
        <p:nvPicPr>
          <p:cNvPr id="64" name="Google Shape;1129;p98">
            <a:extLst>
              <a:ext uri="{FF2B5EF4-FFF2-40B4-BE49-F238E27FC236}">
                <a16:creationId xmlns:a16="http://schemas.microsoft.com/office/drawing/2014/main" id="{235B9E98-4EB7-9F71-BB9D-97BECB224712}"/>
              </a:ext>
            </a:extLst>
          </p:cNvPr>
          <p:cNvPicPr preferRelativeResize="0"/>
          <p:nvPr/>
        </p:nvPicPr>
        <p:blipFill>
          <a:blip r:embed="rId19">
            <a:alphaModFix/>
          </a:blip>
          <a:stretch>
            <a:fillRect/>
          </a:stretch>
        </p:blipFill>
        <p:spPr>
          <a:xfrm>
            <a:off x="8357314" y="2838094"/>
            <a:ext cx="436164" cy="367152"/>
          </a:xfrm>
          <a:prstGeom prst="rect">
            <a:avLst/>
          </a:prstGeom>
          <a:noFill/>
          <a:ln>
            <a:noFill/>
          </a:ln>
        </p:spPr>
      </p:pic>
      <p:pic>
        <p:nvPicPr>
          <p:cNvPr id="68" name="Graphic 67" descr="Garbage outline">
            <a:extLst>
              <a:ext uri="{FF2B5EF4-FFF2-40B4-BE49-F238E27FC236}">
                <a16:creationId xmlns:a16="http://schemas.microsoft.com/office/drawing/2014/main" id="{E5529337-C568-E43A-3707-8403BF11F0C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41930" y="5342476"/>
            <a:ext cx="914400" cy="914400"/>
          </a:xfrm>
          <a:prstGeom prst="rect">
            <a:avLst/>
          </a:prstGeom>
        </p:spPr>
      </p:pic>
      <p:cxnSp>
        <p:nvCxnSpPr>
          <p:cNvPr id="69" name="Straight Arrow Connector 68">
            <a:extLst>
              <a:ext uri="{FF2B5EF4-FFF2-40B4-BE49-F238E27FC236}">
                <a16:creationId xmlns:a16="http://schemas.microsoft.com/office/drawing/2014/main" id="{FB855344-D89D-67BD-783A-59B011D63FE8}"/>
              </a:ext>
            </a:extLst>
          </p:cNvPr>
          <p:cNvCxnSpPr>
            <a:cxnSpLocks/>
            <a:stCxn id="10" idx="2"/>
            <a:endCxn id="68" idx="0"/>
          </p:cNvCxnSpPr>
          <p:nvPr/>
        </p:nvCxnSpPr>
        <p:spPr>
          <a:xfrm flipH="1">
            <a:off x="9499130" y="4361052"/>
            <a:ext cx="1" cy="9814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descr="Icon">
            <a:extLst>
              <a:ext uri="{FF2B5EF4-FFF2-40B4-BE49-F238E27FC236}">
                <a16:creationId xmlns:a16="http://schemas.microsoft.com/office/drawing/2014/main" id="{3FAE626A-F136-78BB-666E-221D6F7A0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788" y="4376923"/>
            <a:ext cx="330403" cy="487501"/>
          </a:xfrm>
          <a:prstGeom prst="rect">
            <a:avLst/>
          </a:prstGeom>
        </p:spPr>
      </p:pic>
      <p:pic>
        <p:nvPicPr>
          <p:cNvPr id="74" name="Google Shape;1129;p98">
            <a:extLst>
              <a:ext uri="{FF2B5EF4-FFF2-40B4-BE49-F238E27FC236}">
                <a16:creationId xmlns:a16="http://schemas.microsoft.com/office/drawing/2014/main" id="{7DA85C3D-4DEF-EDB9-5969-4A78E65377E3}"/>
              </a:ext>
            </a:extLst>
          </p:cNvPr>
          <p:cNvPicPr preferRelativeResize="0"/>
          <p:nvPr/>
        </p:nvPicPr>
        <p:blipFill>
          <a:blip r:embed="rId19">
            <a:alphaModFix/>
          </a:blip>
          <a:stretch>
            <a:fillRect/>
          </a:stretch>
        </p:blipFill>
        <p:spPr>
          <a:xfrm>
            <a:off x="9492681" y="4800357"/>
            <a:ext cx="436164" cy="369045"/>
          </a:xfrm>
          <a:prstGeom prst="rect">
            <a:avLst/>
          </a:prstGeom>
          <a:noFill/>
          <a:ln>
            <a:noFill/>
          </a:ln>
        </p:spPr>
      </p:pic>
      <p:pic>
        <p:nvPicPr>
          <p:cNvPr id="75" name="Graphic 74" descr="Question Mark with solid fill">
            <a:extLst>
              <a:ext uri="{FF2B5EF4-FFF2-40B4-BE49-F238E27FC236}">
                <a16:creationId xmlns:a16="http://schemas.microsoft.com/office/drawing/2014/main" id="{E37BBC89-9704-143D-9CE8-C8B8C71582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22532" y="2935583"/>
            <a:ext cx="383322" cy="388860"/>
          </a:xfrm>
          <a:prstGeom prst="rect">
            <a:avLst/>
          </a:prstGeom>
        </p:spPr>
      </p:pic>
      <p:pic>
        <p:nvPicPr>
          <p:cNvPr id="76" name="Graphic 75" descr="Question Mark with solid fill">
            <a:extLst>
              <a:ext uri="{FF2B5EF4-FFF2-40B4-BE49-F238E27FC236}">
                <a16:creationId xmlns:a16="http://schemas.microsoft.com/office/drawing/2014/main" id="{29D486BF-D881-B207-206E-2F53753ED84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17864" y="2707264"/>
            <a:ext cx="305028" cy="309435"/>
          </a:xfrm>
          <a:prstGeom prst="rect">
            <a:avLst/>
          </a:prstGeom>
        </p:spPr>
      </p:pic>
      <p:sp>
        <p:nvSpPr>
          <p:cNvPr id="77" name="TextBox 76">
            <a:extLst>
              <a:ext uri="{FF2B5EF4-FFF2-40B4-BE49-F238E27FC236}">
                <a16:creationId xmlns:a16="http://schemas.microsoft.com/office/drawing/2014/main" id="{B349BD65-3624-A124-5840-F392AF575561}"/>
              </a:ext>
            </a:extLst>
          </p:cNvPr>
          <p:cNvSpPr txBox="1"/>
          <p:nvPr/>
        </p:nvSpPr>
        <p:spPr>
          <a:xfrm>
            <a:off x="158070" y="1836503"/>
            <a:ext cx="1486326" cy="646331"/>
          </a:xfrm>
          <a:prstGeom prst="rect">
            <a:avLst/>
          </a:prstGeom>
          <a:noFill/>
        </p:spPr>
        <p:txBody>
          <a:bodyPr wrap="square" rtlCol="0">
            <a:spAutoFit/>
          </a:bodyPr>
          <a:lstStyle/>
          <a:p>
            <a:pPr algn="ctr"/>
            <a:r>
              <a:rPr lang="en-GB">
                <a:solidFill>
                  <a:schemeClr val="tx1">
                    <a:lumMod val="65000"/>
                    <a:lumOff val="35000"/>
                  </a:schemeClr>
                </a:solidFill>
              </a:rPr>
              <a:t>Test Case Generation</a:t>
            </a:r>
          </a:p>
        </p:txBody>
      </p:sp>
      <p:sp>
        <p:nvSpPr>
          <p:cNvPr id="78" name="TextBox 77">
            <a:extLst>
              <a:ext uri="{FF2B5EF4-FFF2-40B4-BE49-F238E27FC236}">
                <a16:creationId xmlns:a16="http://schemas.microsoft.com/office/drawing/2014/main" id="{20A217FC-C53A-C1EC-41FB-FEE34D1C09FA}"/>
              </a:ext>
            </a:extLst>
          </p:cNvPr>
          <p:cNvSpPr txBox="1"/>
          <p:nvPr/>
        </p:nvSpPr>
        <p:spPr>
          <a:xfrm>
            <a:off x="2341760" y="2116889"/>
            <a:ext cx="1486327" cy="369332"/>
          </a:xfrm>
          <a:prstGeom prst="rect">
            <a:avLst/>
          </a:prstGeom>
          <a:noFill/>
        </p:spPr>
        <p:txBody>
          <a:bodyPr wrap="square" rtlCol="0">
            <a:spAutoFit/>
          </a:bodyPr>
          <a:lstStyle/>
          <a:p>
            <a:pPr algn="ctr"/>
            <a:r>
              <a:rPr lang="en-GB">
                <a:solidFill>
                  <a:schemeClr val="tx1">
                    <a:lumMod val="65000"/>
                    <a:lumOff val="35000"/>
                  </a:schemeClr>
                </a:solidFill>
              </a:rPr>
              <a:t>Pre-filtering</a:t>
            </a:r>
          </a:p>
        </p:txBody>
      </p:sp>
      <p:sp>
        <p:nvSpPr>
          <p:cNvPr id="79" name="TextBox 78">
            <a:extLst>
              <a:ext uri="{FF2B5EF4-FFF2-40B4-BE49-F238E27FC236}">
                <a16:creationId xmlns:a16="http://schemas.microsoft.com/office/drawing/2014/main" id="{4085E2CF-B98F-1785-8722-8479FD6B0FDE}"/>
              </a:ext>
            </a:extLst>
          </p:cNvPr>
          <p:cNvSpPr txBox="1"/>
          <p:nvPr/>
        </p:nvSpPr>
        <p:spPr>
          <a:xfrm>
            <a:off x="4479830" y="1744894"/>
            <a:ext cx="1486326" cy="738664"/>
          </a:xfrm>
          <a:prstGeom prst="rect">
            <a:avLst/>
          </a:prstGeom>
          <a:noFill/>
        </p:spPr>
        <p:txBody>
          <a:bodyPr wrap="square" rtlCol="0">
            <a:spAutoFit/>
          </a:bodyPr>
          <a:lstStyle/>
          <a:p>
            <a:pPr algn="ctr"/>
            <a:r>
              <a:rPr lang="en-GB" sz="1400">
                <a:solidFill>
                  <a:schemeClr val="tx1">
                    <a:lumMod val="65000"/>
                    <a:lumOff val="35000"/>
                  </a:schemeClr>
                </a:solidFill>
              </a:rPr>
              <a:t>Model-based</a:t>
            </a:r>
          </a:p>
          <a:p>
            <a:pPr algn="ctr"/>
            <a:r>
              <a:rPr lang="en-GB" sz="1400">
                <a:solidFill>
                  <a:schemeClr val="tx1">
                    <a:lumMod val="65000"/>
                    <a:lumOff val="35000"/>
                  </a:schemeClr>
                </a:solidFill>
              </a:rPr>
              <a:t>Input</a:t>
            </a:r>
          </a:p>
          <a:p>
            <a:pPr algn="ctr"/>
            <a:r>
              <a:rPr lang="en-GB" sz="1400">
                <a:solidFill>
                  <a:schemeClr val="tx1">
                    <a:lumMod val="65000"/>
                    <a:lumOff val="35000"/>
                  </a:schemeClr>
                </a:solidFill>
              </a:rPr>
              <a:t>Generation</a:t>
            </a:r>
          </a:p>
        </p:txBody>
      </p:sp>
      <p:sp>
        <p:nvSpPr>
          <p:cNvPr id="80" name="TextBox 79">
            <a:extLst>
              <a:ext uri="{FF2B5EF4-FFF2-40B4-BE49-F238E27FC236}">
                <a16:creationId xmlns:a16="http://schemas.microsoft.com/office/drawing/2014/main" id="{6FC9C2A4-D3FC-D439-C4F2-606B61D5E5D6}"/>
              </a:ext>
            </a:extLst>
          </p:cNvPr>
          <p:cNvSpPr txBox="1"/>
          <p:nvPr/>
        </p:nvSpPr>
        <p:spPr>
          <a:xfrm>
            <a:off x="6615069" y="1758284"/>
            <a:ext cx="1486326" cy="738664"/>
          </a:xfrm>
          <a:prstGeom prst="rect">
            <a:avLst/>
          </a:prstGeom>
          <a:noFill/>
        </p:spPr>
        <p:txBody>
          <a:bodyPr wrap="square" rtlCol="0">
            <a:spAutoFit/>
          </a:bodyPr>
          <a:lstStyle/>
          <a:p>
            <a:pPr algn="ctr"/>
            <a:r>
              <a:rPr lang="en-GB" sz="1400">
                <a:solidFill>
                  <a:schemeClr val="tx1">
                    <a:lumMod val="65000"/>
                    <a:lumOff val="35000"/>
                  </a:schemeClr>
                </a:solidFill>
              </a:rPr>
              <a:t>Collection of</a:t>
            </a:r>
          </a:p>
          <a:p>
            <a:pPr algn="ctr"/>
            <a:r>
              <a:rPr lang="en-GB" sz="1400">
                <a:solidFill>
                  <a:schemeClr val="tx1">
                    <a:lumMod val="65000"/>
                    <a:lumOff val="35000"/>
                  </a:schemeClr>
                </a:solidFill>
              </a:rPr>
              <a:t>Hardware Observations</a:t>
            </a:r>
          </a:p>
        </p:txBody>
      </p:sp>
      <p:sp>
        <p:nvSpPr>
          <p:cNvPr id="81" name="TextBox 80">
            <a:extLst>
              <a:ext uri="{FF2B5EF4-FFF2-40B4-BE49-F238E27FC236}">
                <a16:creationId xmlns:a16="http://schemas.microsoft.com/office/drawing/2014/main" id="{FE588DAF-2491-4247-6782-1AAFC657D61A}"/>
              </a:ext>
            </a:extLst>
          </p:cNvPr>
          <p:cNvSpPr txBox="1"/>
          <p:nvPr/>
        </p:nvSpPr>
        <p:spPr>
          <a:xfrm>
            <a:off x="8778244" y="1972800"/>
            <a:ext cx="1486326" cy="523220"/>
          </a:xfrm>
          <a:prstGeom prst="rect">
            <a:avLst/>
          </a:prstGeom>
          <a:noFill/>
        </p:spPr>
        <p:txBody>
          <a:bodyPr wrap="square" rtlCol="0">
            <a:spAutoFit/>
          </a:bodyPr>
          <a:lstStyle/>
          <a:p>
            <a:pPr algn="ctr"/>
            <a:r>
              <a:rPr lang="en-GB" sz="1400">
                <a:solidFill>
                  <a:schemeClr val="tx1">
                    <a:lumMod val="65000"/>
                    <a:lumOff val="35000"/>
                  </a:schemeClr>
                </a:solidFill>
              </a:rPr>
              <a:t>Model-based Filtering</a:t>
            </a:r>
          </a:p>
        </p:txBody>
      </p:sp>
      <p:sp>
        <p:nvSpPr>
          <p:cNvPr id="3" name="Title 1">
            <a:extLst>
              <a:ext uri="{FF2B5EF4-FFF2-40B4-BE49-F238E27FC236}">
                <a16:creationId xmlns:a16="http://schemas.microsoft.com/office/drawing/2014/main" id="{E55FC947-9A5E-7A46-CD31-55E6B0776F47}"/>
              </a:ext>
            </a:extLst>
          </p:cNvPr>
          <p:cNvSpPr txBox="1">
            <a:spLocks/>
          </p:cNvSpPr>
          <p:nvPr/>
        </p:nvSpPr>
        <p:spPr>
          <a:xfrm>
            <a:off x="925881" y="346358"/>
            <a:ext cx="7351959" cy="6856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icrosoft YaHei UI" panose="020B0503020204020204" pitchFamily="34" charset="-122"/>
                <a:ea typeface="Microsoft YaHei UI" panose="020B0503020204020204" pitchFamily="34" charset="-122"/>
                <a:cs typeface="+mj-cs"/>
              </a:defRPr>
            </a:lvl1pPr>
          </a:lstStyle>
          <a:p>
            <a:r>
              <a:rPr lang="en-GB"/>
              <a:t>This Paper</a:t>
            </a:r>
          </a:p>
        </p:txBody>
      </p:sp>
      <p:sp>
        <p:nvSpPr>
          <p:cNvPr id="11" name="Right Brace 10">
            <a:extLst>
              <a:ext uri="{FF2B5EF4-FFF2-40B4-BE49-F238E27FC236}">
                <a16:creationId xmlns:a16="http://schemas.microsoft.com/office/drawing/2014/main" id="{B27E819D-3E2E-BBCC-34CB-0B54B2F2B800}"/>
              </a:ext>
            </a:extLst>
          </p:cNvPr>
          <p:cNvSpPr/>
          <p:nvPr/>
        </p:nvSpPr>
        <p:spPr>
          <a:xfrm rot="16200000">
            <a:off x="4296895" y="-703879"/>
            <a:ext cx="628762" cy="4295564"/>
          </a:xfrm>
          <a:prstGeom prst="rightBrace">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08126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1D6B-1FE8-F4C0-9A2F-5FE14305E8AC}"/>
              </a:ext>
            </a:extLst>
          </p:cNvPr>
          <p:cNvSpPr>
            <a:spLocks noGrp="1"/>
          </p:cNvSpPr>
          <p:nvPr>
            <p:ph type="title"/>
          </p:nvPr>
        </p:nvSpPr>
        <p:spPr/>
        <p:txBody>
          <a:bodyPr/>
          <a:lstStyle/>
          <a:p>
            <a:r>
              <a:rPr lang="en-GB"/>
              <a:t>Idea 1: Speculation Filter</a:t>
            </a:r>
          </a:p>
        </p:txBody>
      </p:sp>
      <p:sp>
        <p:nvSpPr>
          <p:cNvPr id="5" name="Content Placeholder 4">
            <a:extLst>
              <a:ext uri="{FF2B5EF4-FFF2-40B4-BE49-F238E27FC236}">
                <a16:creationId xmlns:a16="http://schemas.microsoft.com/office/drawing/2014/main" id="{EE2EB1A9-16A7-F12F-7D35-82A321B6A1CA}"/>
              </a:ext>
            </a:extLst>
          </p:cNvPr>
          <p:cNvSpPr>
            <a:spLocks noGrp="1"/>
          </p:cNvSpPr>
          <p:nvPr>
            <p:ph idx="1"/>
          </p:nvPr>
        </p:nvSpPr>
        <p:spPr>
          <a:xfrm>
            <a:off x="838199" y="1347537"/>
            <a:ext cx="6526260" cy="4576595"/>
          </a:xfrm>
        </p:spPr>
        <p:txBody>
          <a:bodyPr/>
          <a:lstStyle/>
          <a:p>
            <a:pPr marL="0" indent="0">
              <a:buNone/>
            </a:pPr>
            <a:r>
              <a:rPr lang="en-GB">
                <a:latin typeface="Microsoft YaHei UI" panose="020B0503020204020204" pitchFamily="34" charset="-122"/>
                <a:ea typeface="Microsoft YaHei UI" panose="020B0503020204020204" pitchFamily="34" charset="-122"/>
              </a:rPr>
              <a:t>Goal</a:t>
            </a:r>
            <a:r>
              <a:rPr lang="en-GB"/>
              <a:t>:</a:t>
            </a:r>
          </a:p>
          <a:p>
            <a:pPr lvl="1"/>
            <a:r>
              <a:rPr lang="en-GB"/>
              <a:t>discard test cases without speculation</a:t>
            </a:r>
          </a:p>
          <a:p>
            <a:pPr marL="457200" lvl="1" indent="0">
              <a:buNone/>
            </a:pPr>
            <a:endParaRPr lang="en-GB"/>
          </a:p>
          <a:p>
            <a:pPr marL="0" lvl="1" indent="0">
              <a:buNone/>
            </a:pPr>
            <a:r>
              <a:rPr lang="en-GB" sz="2800">
                <a:latin typeface="Microsoft YaHei UI" panose="020B0503020204020204" pitchFamily="34" charset="-122"/>
                <a:ea typeface="Microsoft YaHei UI" panose="020B0503020204020204" pitchFamily="34" charset="-122"/>
              </a:rPr>
              <a:t>Approach</a:t>
            </a:r>
            <a:r>
              <a:rPr lang="en-GB" sz="2800"/>
              <a:t>:</a:t>
            </a:r>
          </a:p>
          <a:p>
            <a:pPr lvl="1"/>
            <a:r>
              <a:rPr lang="en-GB"/>
              <a:t>execute test case on CPU</a:t>
            </a:r>
          </a:p>
          <a:p>
            <a:pPr lvl="1"/>
            <a:r>
              <a:rPr lang="en-GB"/>
              <a:t>detect speculation with perf. counters</a:t>
            </a:r>
          </a:p>
        </p:txBody>
      </p:sp>
      <p:sp>
        <p:nvSpPr>
          <p:cNvPr id="3" name="Rectangle 2">
            <a:extLst>
              <a:ext uri="{FF2B5EF4-FFF2-40B4-BE49-F238E27FC236}">
                <a16:creationId xmlns:a16="http://schemas.microsoft.com/office/drawing/2014/main" id="{9045C6E2-191C-8EF1-F7D1-15BB45A90145}"/>
              </a:ext>
            </a:extLst>
          </p:cNvPr>
          <p:cNvSpPr/>
          <p:nvPr/>
        </p:nvSpPr>
        <p:spPr>
          <a:xfrm>
            <a:off x="7364460" y="1734079"/>
            <a:ext cx="3904432" cy="3803510"/>
          </a:xfrm>
          <a:prstGeom prst="rect">
            <a:avLst/>
          </a:prstGeom>
          <a:solidFill>
            <a:schemeClr val="bg2"/>
          </a:solidFill>
          <a:ln w="28575">
            <a:noFill/>
          </a:ln>
        </p:spPr>
        <p:style>
          <a:lnRef idx="2">
            <a:schemeClr val="dk1"/>
          </a:lnRef>
          <a:fillRef idx="1">
            <a:schemeClr val="lt1"/>
          </a:fillRef>
          <a:effectRef idx="0">
            <a:schemeClr val="dk1"/>
          </a:effectRef>
          <a:fontRef idx="minor">
            <a:schemeClr val="dk1"/>
          </a:fontRef>
        </p:style>
        <p:txBody>
          <a:bodyPr rtlCol="0" anchor="t"/>
          <a:lstStyle/>
          <a:p>
            <a:pPr algn="ctr"/>
            <a:r>
              <a:rPr lang="en-GB" sz="2400">
                <a:latin typeface="Microsoft YaHei UI Light" panose="020B0502040204020203" pitchFamily="34" charset="-122"/>
                <a:ea typeface="Microsoft YaHei UI Light" panose="020B0502040204020203" pitchFamily="34" charset="-122"/>
              </a:rPr>
              <a:t>Example of Discarded</a:t>
            </a:r>
          </a:p>
          <a:p>
            <a:pPr algn="ctr"/>
            <a:r>
              <a:rPr lang="en-GB" sz="2400">
                <a:latin typeface="Microsoft YaHei UI Light" panose="020B0502040204020203" pitchFamily="34" charset="-122"/>
                <a:ea typeface="Microsoft YaHei UI Light" panose="020B0502040204020203" pitchFamily="34" charset="-122"/>
              </a:rPr>
              <a:t>Test Case</a:t>
            </a:r>
          </a:p>
        </p:txBody>
      </p:sp>
      <p:sp>
        <p:nvSpPr>
          <p:cNvPr id="4" name="TextBox 3">
            <a:extLst>
              <a:ext uri="{FF2B5EF4-FFF2-40B4-BE49-F238E27FC236}">
                <a16:creationId xmlns:a16="http://schemas.microsoft.com/office/drawing/2014/main" id="{4A536C82-F6E9-E364-4957-6FC5D32915EE}"/>
              </a:ext>
            </a:extLst>
          </p:cNvPr>
          <p:cNvSpPr txBox="1"/>
          <p:nvPr/>
        </p:nvSpPr>
        <p:spPr>
          <a:xfrm>
            <a:off x="8128972" y="3204947"/>
            <a:ext cx="2375407" cy="1138773"/>
          </a:xfrm>
          <a:prstGeom prst="rect">
            <a:avLst/>
          </a:prstGeom>
          <a:solidFill>
            <a:srgbClr val="FFFFFF"/>
          </a:solidFill>
          <a:ln>
            <a:solidFill>
              <a:schemeClr val="tx1"/>
            </a:solidFill>
          </a:ln>
        </p:spPr>
        <p:txBody>
          <a:bodyPr wrap="square" rtlCol="0">
            <a:spAutoFit/>
          </a:bodyPr>
          <a:lstStyle/>
          <a:p>
            <a:r>
              <a:rPr lang="en-GB" sz="1400">
                <a:solidFill>
                  <a:schemeClr val="tx1">
                    <a:lumMod val="50000"/>
                    <a:lumOff val="50000"/>
                  </a:schemeClr>
                </a:solidFill>
                <a:latin typeface="Roboto Mono" panose="00000009000000000000" pitchFamily="49" charset="0"/>
                <a:ea typeface="Roboto Mono" panose="00000009000000000000" pitchFamily="49" charset="0"/>
              </a:rPr>
              <a:t>Program:</a:t>
            </a:r>
          </a:p>
          <a:p>
            <a:r>
              <a:rPr lang="en-GB">
                <a:latin typeface="Roboto Mono" panose="00000009000000000000" pitchFamily="49" charset="0"/>
                <a:ea typeface="Roboto Mono" panose="00000009000000000000" pitchFamily="49" charset="0"/>
              </a:rPr>
              <a:t>x = secret + 123</a:t>
            </a:r>
          </a:p>
          <a:p>
            <a:r>
              <a:rPr lang="en-GB">
                <a:latin typeface="Roboto Mono" panose="00000009000000000000" pitchFamily="49" charset="0"/>
                <a:ea typeface="Roboto Mono" panose="00000009000000000000" pitchFamily="49" charset="0"/>
              </a:rPr>
              <a:t>y = x * x</a:t>
            </a:r>
          </a:p>
          <a:p>
            <a:r>
              <a:rPr lang="en-GB">
                <a:latin typeface="Roboto Mono" panose="00000009000000000000" pitchFamily="49" charset="0"/>
                <a:ea typeface="Roboto Mono" panose="00000009000000000000" pitchFamily="49" charset="0"/>
              </a:rPr>
              <a:t>z = </a:t>
            </a:r>
            <a:r>
              <a:rPr lang="en-GB">
                <a:solidFill>
                  <a:srgbClr val="FF0000"/>
                </a:solidFill>
                <a:latin typeface="Roboto Mono" panose="00000009000000000000" pitchFamily="49" charset="0"/>
                <a:ea typeface="Roboto Mono" panose="00000009000000000000" pitchFamily="49" charset="0"/>
              </a:rPr>
              <a:t>*x </a:t>
            </a:r>
          </a:p>
        </p:txBody>
      </p:sp>
      <p:sp>
        <p:nvSpPr>
          <p:cNvPr id="6" name="Speech Bubble: Rectangle 5">
            <a:extLst>
              <a:ext uri="{FF2B5EF4-FFF2-40B4-BE49-F238E27FC236}">
                <a16:creationId xmlns:a16="http://schemas.microsoft.com/office/drawing/2014/main" id="{27B7F651-5CAC-050B-1CF2-046459B1AE4D}"/>
              </a:ext>
            </a:extLst>
          </p:cNvPr>
          <p:cNvSpPr/>
          <p:nvPr/>
        </p:nvSpPr>
        <p:spPr>
          <a:xfrm>
            <a:off x="8874035" y="4672065"/>
            <a:ext cx="2479765" cy="515397"/>
          </a:xfrm>
          <a:prstGeom prst="wedgeRectCallout">
            <a:avLst>
              <a:gd name="adj1" fmla="val -28808"/>
              <a:gd name="adj2" fmla="val -86184"/>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400">
                <a:latin typeface="Microsoft YaHei UI Light" panose="020B0502040204020203" pitchFamily="34" charset="-122"/>
                <a:ea typeface="Microsoft YaHei UI Light" panose="020B0502040204020203" pitchFamily="34" charset="-122"/>
              </a:rPr>
              <a:t>No speculation</a:t>
            </a:r>
          </a:p>
        </p:txBody>
      </p:sp>
      <p:grpSp>
        <p:nvGrpSpPr>
          <p:cNvPr id="7" name="Group 6">
            <a:extLst>
              <a:ext uri="{FF2B5EF4-FFF2-40B4-BE49-F238E27FC236}">
                <a16:creationId xmlns:a16="http://schemas.microsoft.com/office/drawing/2014/main" id="{6FE8990F-B48B-E40D-F7D1-2FD8E2248E30}"/>
              </a:ext>
            </a:extLst>
          </p:cNvPr>
          <p:cNvGrpSpPr/>
          <p:nvPr/>
        </p:nvGrpSpPr>
        <p:grpSpPr>
          <a:xfrm>
            <a:off x="2544975" y="81494"/>
            <a:ext cx="687112" cy="932052"/>
            <a:chOff x="2934834" y="2970179"/>
            <a:chExt cx="1242860" cy="1864104"/>
          </a:xfrm>
        </p:grpSpPr>
        <p:sp>
          <p:nvSpPr>
            <p:cNvPr id="8" name="Rectangle: Rounded Corners 7">
              <a:extLst>
                <a:ext uri="{FF2B5EF4-FFF2-40B4-BE49-F238E27FC236}">
                  <a16:creationId xmlns:a16="http://schemas.microsoft.com/office/drawing/2014/main" id="{AD7D4D59-D139-CF20-E331-6DDEB23D1464}"/>
                </a:ext>
              </a:extLst>
            </p:cNvPr>
            <p:cNvSpPr/>
            <p:nvPr/>
          </p:nvSpPr>
          <p:spPr>
            <a:xfrm>
              <a:off x="2934834" y="2970179"/>
              <a:ext cx="1242860" cy="1864104"/>
            </a:xfrm>
            <a:prstGeom prst="roundRect">
              <a:avLst/>
            </a:prstGeom>
            <a:solidFill>
              <a:schemeClr val="accent4">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9" name="Graphic 8" descr="Filter outline">
              <a:extLst>
                <a:ext uri="{FF2B5EF4-FFF2-40B4-BE49-F238E27FC236}">
                  <a16:creationId xmlns:a16="http://schemas.microsoft.com/office/drawing/2014/main" id="{6AD17D07-3927-A41C-BA33-6855D69E8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6875" y="3362842"/>
              <a:ext cx="1078778" cy="1078778"/>
            </a:xfrm>
            <a:prstGeom prst="rect">
              <a:avLst/>
            </a:prstGeom>
          </p:spPr>
        </p:pic>
      </p:grpSp>
    </p:spTree>
    <p:extLst>
      <p:ext uri="{BB962C8B-B14F-4D97-AF65-F5344CB8AC3E}">
        <p14:creationId xmlns:p14="http://schemas.microsoft.com/office/powerpoint/2010/main" val="3277669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2EC4-E8E5-A7A2-AE91-D84E7C0BC63A}"/>
              </a:ext>
            </a:extLst>
          </p:cNvPr>
          <p:cNvSpPr>
            <a:spLocks noGrp="1"/>
          </p:cNvSpPr>
          <p:nvPr>
            <p:ph type="title"/>
          </p:nvPr>
        </p:nvSpPr>
        <p:spPr/>
        <p:txBody>
          <a:bodyPr/>
          <a:lstStyle/>
          <a:p>
            <a:r>
              <a:rPr lang="en-GB"/>
              <a:t>Idea 2: Observation Filter</a:t>
            </a:r>
          </a:p>
        </p:txBody>
      </p:sp>
      <p:sp>
        <p:nvSpPr>
          <p:cNvPr id="3" name="Content Placeholder 2">
            <a:extLst>
              <a:ext uri="{FF2B5EF4-FFF2-40B4-BE49-F238E27FC236}">
                <a16:creationId xmlns:a16="http://schemas.microsoft.com/office/drawing/2014/main" id="{58854BEB-DD14-F537-C3A8-20A48132F3D1}"/>
              </a:ext>
            </a:extLst>
          </p:cNvPr>
          <p:cNvSpPr>
            <a:spLocks noGrp="1"/>
          </p:cNvSpPr>
          <p:nvPr>
            <p:ph idx="1"/>
          </p:nvPr>
        </p:nvSpPr>
        <p:spPr>
          <a:xfrm>
            <a:off x="838200" y="1347537"/>
            <a:ext cx="6274526" cy="4576595"/>
          </a:xfrm>
        </p:spPr>
        <p:txBody>
          <a:bodyPr/>
          <a:lstStyle/>
          <a:p>
            <a:pPr marL="0" indent="0">
              <a:buNone/>
            </a:pPr>
            <a:r>
              <a:rPr lang="en-GB">
                <a:latin typeface="Microsoft YaHei UI" panose="020B0503020204020204" pitchFamily="34" charset="-122"/>
                <a:ea typeface="Microsoft YaHei UI" panose="020B0503020204020204" pitchFamily="34" charset="-122"/>
              </a:rPr>
              <a:t>Goal:</a:t>
            </a:r>
          </a:p>
          <a:p>
            <a:pPr lvl="1"/>
            <a:r>
              <a:rPr lang="en-GB"/>
              <a:t>discard test cases that leave no speculative traces</a:t>
            </a:r>
          </a:p>
          <a:p>
            <a:pPr marL="0" indent="0">
              <a:buNone/>
            </a:pPr>
            <a:endParaRPr lang="en-GB"/>
          </a:p>
          <a:p>
            <a:pPr marL="0" lvl="1" indent="0">
              <a:buNone/>
            </a:pPr>
            <a:r>
              <a:rPr lang="en-GB" sz="2800">
                <a:latin typeface="Microsoft YaHei UI" panose="020B0503020204020204" pitchFamily="34" charset="-122"/>
                <a:ea typeface="Microsoft YaHei UI" panose="020B0503020204020204" pitchFamily="34" charset="-122"/>
              </a:rPr>
              <a:t>Approach:</a:t>
            </a:r>
          </a:p>
          <a:p>
            <a:pPr lvl="1"/>
            <a:r>
              <a:rPr lang="en-GB"/>
              <a:t>add speculation barriers to test case</a:t>
            </a:r>
          </a:p>
          <a:p>
            <a:pPr lvl="1"/>
            <a:r>
              <a:rPr lang="en-GB"/>
              <a:t>collect hardware observations</a:t>
            </a:r>
          </a:p>
          <a:p>
            <a:pPr lvl="1"/>
            <a:r>
              <a:rPr lang="en-GB"/>
              <a:t>compare observations with original</a:t>
            </a:r>
          </a:p>
        </p:txBody>
      </p:sp>
      <p:sp>
        <p:nvSpPr>
          <p:cNvPr id="4" name="Rectangle 3">
            <a:extLst>
              <a:ext uri="{FF2B5EF4-FFF2-40B4-BE49-F238E27FC236}">
                <a16:creationId xmlns:a16="http://schemas.microsoft.com/office/drawing/2014/main" id="{A3D16584-79D7-F8CE-4FD4-26718C1EAC30}"/>
              </a:ext>
            </a:extLst>
          </p:cNvPr>
          <p:cNvSpPr/>
          <p:nvPr/>
        </p:nvSpPr>
        <p:spPr>
          <a:xfrm>
            <a:off x="7364459" y="1347537"/>
            <a:ext cx="4570365" cy="5081838"/>
          </a:xfrm>
          <a:prstGeom prst="rect">
            <a:avLst/>
          </a:prstGeom>
          <a:solidFill>
            <a:schemeClr val="bg2"/>
          </a:solidFill>
          <a:ln w="28575">
            <a:noFill/>
          </a:ln>
        </p:spPr>
        <p:style>
          <a:lnRef idx="2">
            <a:schemeClr val="dk1"/>
          </a:lnRef>
          <a:fillRef idx="1">
            <a:schemeClr val="lt1"/>
          </a:fillRef>
          <a:effectRef idx="0">
            <a:schemeClr val="dk1"/>
          </a:effectRef>
          <a:fontRef idx="minor">
            <a:schemeClr val="dk1"/>
          </a:fontRef>
        </p:style>
        <p:txBody>
          <a:bodyPr rtlCol="0" anchor="t"/>
          <a:lstStyle/>
          <a:p>
            <a:pPr algn="ctr"/>
            <a:r>
              <a:rPr lang="en-GB" sz="2400">
                <a:latin typeface="Microsoft YaHei UI Light" panose="020B0502040204020203" pitchFamily="34" charset="-122"/>
                <a:ea typeface="Microsoft YaHei UI Light" panose="020B0502040204020203" pitchFamily="34" charset="-122"/>
              </a:rPr>
              <a:t>Example</a:t>
            </a:r>
          </a:p>
        </p:txBody>
      </p:sp>
      <p:sp>
        <p:nvSpPr>
          <p:cNvPr id="7" name="TextBox 6">
            <a:extLst>
              <a:ext uri="{FF2B5EF4-FFF2-40B4-BE49-F238E27FC236}">
                <a16:creationId xmlns:a16="http://schemas.microsoft.com/office/drawing/2014/main" id="{BB03C587-B0EF-3EB7-3EEA-8A4267676C00}"/>
              </a:ext>
            </a:extLst>
          </p:cNvPr>
          <p:cNvSpPr txBox="1"/>
          <p:nvPr/>
        </p:nvSpPr>
        <p:spPr>
          <a:xfrm>
            <a:off x="7526386" y="1944611"/>
            <a:ext cx="2027190" cy="1138773"/>
          </a:xfrm>
          <a:prstGeom prst="rect">
            <a:avLst/>
          </a:prstGeom>
          <a:solidFill>
            <a:srgbClr val="FFFFFF"/>
          </a:solidFill>
          <a:ln>
            <a:solidFill>
              <a:schemeClr val="tx1"/>
            </a:solidFill>
          </a:ln>
        </p:spPr>
        <p:txBody>
          <a:bodyPr wrap="square" rtlCol="0">
            <a:spAutoFit/>
          </a:bodyPr>
          <a:lstStyle/>
          <a:p>
            <a:r>
              <a:rPr lang="en-GB" sz="1400">
                <a:solidFill>
                  <a:schemeClr val="tx1">
                    <a:lumMod val="50000"/>
                    <a:lumOff val="50000"/>
                  </a:schemeClr>
                </a:solidFill>
                <a:latin typeface="Roboto Mono" panose="00000009000000000000" pitchFamily="49" charset="0"/>
                <a:ea typeface="Roboto Mono" panose="00000009000000000000" pitchFamily="49" charset="0"/>
              </a:rPr>
              <a:t>Original:</a:t>
            </a:r>
          </a:p>
          <a:p>
            <a:r>
              <a:rPr lang="en-GB">
                <a:latin typeface="Roboto Mono" panose="00000009000000000000" pitchFamily="49" charset="0"/>
                <a:ea typeface="Roboto Mono" panose="00000009000000000000" pitchFamily="49" charset="0"/>
              </a:rPr>
              <a:t>x = </a:t>
            </a:r>
            <a:r>
              <a:rPr lang="en-GB">
                <a:solidFill>
                  <a:srgbClr val="FF0000"/>
                </a:solidFill>
                <a:latin typeface="Roboto Mono" panose="00000009000000000000" pitchFamily="49" charset="0"/>
                <a:ea typeface="Roboto Mono" panose="00000009000000000000" pitchFamily="49" charset="0"/>
              </a:rPr>
              <a:t>*secret</a:t>
            </a:r>
          </a:p>
          <a:p>
            <a:r>
              <a:rPr lang="en-GB">
                <a:latin typeface="Roboto Mono" panose="00000009000000000000" pitchFamily="49" charset="0"/>
                <a:ea typeface="Roboto Mono" panose="00000009000000000000" pitchFamily="49" charset="0"/>
              </a:rPr>
              <a:t>if x &lt; 50:</a:t>
            </a:r>
          </a:p>
          <a:p>
            <a:r>
              <a:rPr lang="en-GB">
                <a:latin typeface="Roboto Mono" panose="00000009000000000000" pitchFamily="49" charset="0"/>
                <a:ea typeface="Roboto Mono" panose="00000009000000000000" pitchFamily="49" charset="0"/>
              </a:rPr>
              <a:t>  z = </a:t>
            </a:r>
            <a:r>
              <a:rPr lang="en-GB">
                <a:solidFill>
                  <a:srgbClr val="FF0000"/>
                </a:solidFill>
                <a:latin typeface="Roboto Mono" panose="00000009000000000000" pitchFamily="49" charset="0"/>
                <a:ea typeface="Roboto Mono" panose="00000009000000000000" pitchFamily="49" charset="0"/>
              </a:rPr>
              <a:t>*secret</a:t>
            </a:r>
          </a:p>
        </p:txBody>
      </p:sp>
      <p:sp>
        <p:nvSpPr>
          <p:cNvPr id="9" name="TextBox 8">
            <a:extLst>
              <a:ext uri="{FF2B5EF4-FFF2-40B4-BE49-F238E27FC236}">
                <a16:creationId xmlns:a16="http://schemas.microsoft.com/office/drawing/2014/main" id="{73CCF351-B25A-7829-88CE-39189BF79532}"/>
              </a:ext>
            </a:extLst>
          </p:cNvPr>
          <p:cNvSpPr txBox="1"/>
          <p:nvPr/>
        </p:nvSpPr>
        <p:spPr>
          <a:xfrm>
            <a:off x="9715503" y="1944611"/>
            <a:ext cx="2027190" cy="1692771"/>
          </a:xfrm>
          <a:prstGeom prst="rect">
            <a:avLst/>
          </a:prstGeom>
          <a:solidFill>
            <a:srgbClr val="FFFFFF"/>
          </a:solidFill>
          <a:ln>
            <a:solidFill>
              <a:schemeClr val="tx1"/>
            </a:solidFill>
          </a:ln>
        </p:spPr>
        <p:txBody>
          <a:bodyPr wrap="square" rtlCol="0">
            <a:spAutoFit/>
          </a:bodyPr>
          <a:lstStyle/>
          <a:p>
            <a:r>
              <a:rPr lang="en-GB" sz="1400">
                <a:solidFill>
                  <a:schemeClr val="tx1">
                    <a:lumMod val="50000"/>
                    <a:lumOff val="50000"/>
                  </a:schemeClr>
                </a:solidFill>
                <a:latin typeface="Roboto Mono" panose="00000009000000000000" pitchFamily="49" charset="0"/>
                <a:ea typeface="Roboto Mono" panose="00000009000000000000" pitchFamily="49" charset="0"/>
              </a:rPr>
              <a:t>"Fenced" Version:</a:t>
            </a:r>
          </a:p>
          <a:p>
            <a:r>
              <a:rPr lang="en-GB">
                <a:latin typeface="Roboto Mono" panose="00000009000000000000" pitchFamily="49" charset="0"/>
                <a:ea typeface="Roboto Mono" panose="00000009000000000000" pitchFamily="49" charset="0"/>
              </a:rPr>
              <a:t>x = </a:t>
            </a:r>
            <a:r>
              <a:rPr lang="en-GB">
                <a:solidFill>
                  <a:srgbClr val="FF0000"/>
                </a:solidFill>
                <a:latin typeface="Roboto Mono" panose="00000009000000000000" pitchFamily="49" charset="0"/>
                <a:ea typeface="Roboto Mono" panose="00000009000000000000" pitchFamily="49" charset="0"/>
              </a:rPr>
              <a:t>*secret</a:t>
            </a:r>
          </a:p>
          <a:p>
            <a:r>
              <a:rPr lang="en-GB">
                <a:solidFill>
                  <a:schemeClr val="accent5">
                    <a:lumMod val="75000"/>
                  </a:schemeClr>
                </a:solidFill>
                <a:latin typeface="Roboto Mono" panose="00000009000000000000" pitchFamily="49" charset="0"/>
                <a:ea typeface="Roboto Mono" panose="00000009000000000000" pitchFamily="49" charset="0"/>
              </a:rPr>
              <a:t>LFENCE</a:t>
            </a:r>
          </a:p>
          <a:p>
            <a:r>
              <a:rPr lang="en-GB">
                <a:latin typeface="Roboto Mono" panose="00000009000000000000" pitchFamily="49" charset="0"/>
                <a:ea typeface="Roboto Mono" panose="00000009000000000000" pitchFamily="49" charset="0"/>
              </a:rPr>
              <a:t>if x &lt; 50:</a:t>
            </a:r>
          </a:p>
          <a:p>
            <a:r>
              <a:rPr lang="en-GB">
                <a:solidFill>
                  <a:schemeClr val="accent5">
                    <a:lumMod val="75000"/>
                  </a:schemeClr>
                </a:solidFill>
                <a:latin typeface="Roboto Mono" panose="00000009000000000000" pitchFamily="49" charset="0"/>
                <a:ea typeface="Roboto Mono" panose="00000009000000000000" pitchFamily="49" charset="0"/>
              </a:rPr>
              <a:t>  LFENCE</a:t>
            </a:r>
            <a:endParaRPr lang="en-GB">
              <a:latin typeface="Roboto Mono" panose="00000009000000000000" pitchFamily="49" charset="0"/>
              <a:ea typeface="Roboto Mono" panose="00000009000000000000" pitchFamily="49" charset="0"/>
            </a:endParaRPr>
          </a:p>
          <a:p>
            <a:r>
              <a:rPr lang="en-GB">
                <a:latin typeface="Roboto Mono" panose="00000009000000000000" pitchFamily="49" charset="0"/>
                <a:ea typeface="Roboto Mono" panose="00000009000000000000" pitchFamily="49" charset="0"/>
              </a:rPr>
              <a:t>  z = </a:t>
            </a:r>
            <a:r>
              <a:rPr lang="en-GB">
                <a:solidFill>
                  <a:srgbClr val="FF0000"/>
                </a:solidFill>
                <a:latin typeface="Roboto Mono" panose="00000009000000000000" pitchFamily="49" charset="0"/>
                <a:ea typeface="Roboto Mono" panose="00000009000000000000" pitchFamily="49" charset="0"/>
              </a:rPr>
              <a:t>*secret</a:t>
            </a:r>
          </a:p>
        </p:txBody>
      </p:sp>
      <p:pic>
        <p:nvPicPr>
          <p:cNvPr id="13" name="Graphic 12" descr="Processor outline">
            <a:extLst>
              <a:ext uri="{FF2B5EF4-FFF2-40B4-BE49-F238E27FC236}">
                <a16:creationId xmlns:a16="http://schemas.microsoft.com/office/drawing/2014/main" id="{9A6140B1-318C-6375-D1DE-BFCC17D564C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612" t="11961" r="11895" b="11545"/>
          <a:stretch/>
        </p:blipFill>
        <p:spPr>
          <a:xfrm>
            <a:off x="7999981" y="3868166"/>
            <a:ext cx="1080000" cy="1080000"/>
          </a:xfrm>
          <a:prstGeom prst="rect">
            <a:avLst/>
          </a:prstGeom>
        </p:spPr>
      </p:pic>
      <p:cxnSp>
        <p:nvCxnSpPr>
          <p:cNvPr id="14" name="Straight Arrow Connector 13">
            <a:extLst>
              <a:ext uri="{FF2B5EF4-FFF2-40B4-BE49-F238E27FC236}">
                <a16:creationId xmlns:a16="http://schemas.microsoft.com/office/drawing/2014/main" id="{5B87C970-FF0A-DEDB-D629-5877F2439F33}"/>
              </a:ext>
            </a:extLst>
          </p:cNvPr>
          <p:cNvCxnSpPr>
            <a:cxnSpLocks/>
            <a:stCxn id="7" idx="2"/>
            <a:endCxn id="13" idx="0"/>
          </p:cNvCxnSpPr>
          <p:nvPr/>
        </p:nvCxnSpPr>
        <p:spPr>
          <a:xfrm>
            <a:off x="8539981" y="3083384"/>
            <a:ext cx="0" cy="784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c 17" descr="Processor outline">
            <a:extLst>
              <a:ext uri="{FF2B5EF4-FFF2-40B4-BE49-F238E27FC236}">
                <a16:creationId xmlns:a16="http://schemas.microsoft.com/office/drawing/2014/main" id="{1A08BCC4-893C-E14D-C816-93AF77193CA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612" t="11961" r="11895" b="11545"/>
          <a:stretch/>
        </p:blipFill>
        <p:spPr>
          <a:xfrm>
            <a:off x="10189098" y="3868166"/>
            <a:ext cx="1080000" cy="1080000"/>
          </a:xfrm>
          <a:prstGeom prst="rect">
            <a:avLst/>
          </a:prstGeom>
        </p:spPr>
      </p:pic>
      <p:cxnSp>
        <p:nvCxnSpPr>
          <p:cNvPr id="19" name="Straight Arrow Connector 18">
            <a:extLst>
              <a:ext uri="{FF2B5EF4-FFF2-40B4-BE49-F238E27FC236}">
                <a16:creationId xmlns:a16="http://schemas.microsoft.com/office/drawing/2014/main" id="{55AE9812-C804-F555-295E-B0E3E7AC72DF}"/>
              </a:ext>
            </a:extLst>
          </p:cNvPr>
          <p:cNvCxnSpPr>
            <a:cxnSpLocks/>
            <a:stCxn id="9" idx="2"/>
            <a:endCxn id="18" idx="0"/>
          </p:cNvCxnSpPr>
          <p:nvPr/>
        </p:nvCxnSpPr>
        <p:spPr>
          <a:xfrm>
            <a:off x="10729098" y="3637382"/>
            <a:ext cx="0" cy="2307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23B778-722D-F83B-B60F-2B9D4C4E1DC8}"/>
              </a:ext>
            </a:extLst>
          </p:cNvPr>
          <p:cNvSpPr txBox="1"/>
          <p:nvPr/>
        </p:nvSpPr>
        <p:spPr>
          <a:xfrm>
            <a:off x="7659327" y="5196138"/>
            <a:ext cx="1761308" cy="646331"/>
          </a:xfrm>
          <a:prstGeom prst="rect">
            <a:avLst/>
          </a:prstGeom>
          <a:noFill/>
          <a:ln>
            <a:solidFill>
              <a:schemeClr val="tx1"/>
            </a:solidFill>
          </a:ln>
        </p:spPr>
        <p:txBody>
          <a:bodyPr wrap="square" rtlCol="0">
            <a:spAutoFit/>
          </a:bodyPr>
          <a:lstStyle/>
          <a:p>
            <a:pPr algn="ctr"/>
            <a:r>
              <a:rPr lang="en-GB"/>
              <a:t>Evicted </a:t>
            </a:r>
          </a:p>
          <a:p>
            <a:pPr algn="ctr"/>
            <a:r>
              <a:rPr lang="en-GB"/>
              <a:t>Cache Line #N</a:t>
            </a:r>
          </a:p>
        </p:txBody>
      </p:sp>
      <p:cxnSp>
        <p:nvCxnSpPr>
          <p:cNvPr id="26" name="Straight Arrow Connector 25">
            <a:extLst>
              <a:ext uri="{FF2B5EF4-FFF2-40B4-BE49-F238E27FC236}">
                <a16:creationId xmlns:a16="http://schemas.microsoft.com/office/drawing/2014/main" id="{7112971E-7701-76A3-006C-21052874779D}"/>
              </a:ext>
            </a:extLst>
          </p:cNvPr>
          <p:cNvCxnSpPr>
            <a:cxnSpLocks/>
            <a:stCxn id="13" idx="2"/>
            <a:endCxn id="25" idx="0"/>
          </p:cNvCxnSpPr>
          <p:nvPr/>
        </p:nvCxnSpPr>
        <p:spPr>
          <a:xfrm>
            <a:off x="8539981" y="4948166"/>
            <a:ext cx="0" cy="2479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CCEA5AB-2AE3-A660-94C7-4F79D674EC68}"/>
              </a:ext>
            </a:extLst>
          </p:cNvPr>
          <p:cNvSpPr txBox="1"/>
          <p:nvPr/>
        </p:nvSpPr>
        <p:spPr>
          <a:xfrm>
            <a:off x="9848444" y="5196138"/>
            <a:ext cx="1761308" cy="646331"/>
          </a:xfrm>
          <a:prstGeom prst="rect">
            <a:avLst/>
          </a:prstGeom>
          <a:noFill/>
          <a:ln>
            <a:solidFill>
              <a:schemeClr val="tx1"/>
            </a:solidFill>
          </a:ln>
        </p:spPr>
        <p:txBody>
          <a:bodyPr wrap="square" rtlCol="0">
            <a:spAutoFit/>
          </a:bodyPr>
          <a:lstStyle/>
          <a:p>
            <a:pPr algn="ctr"/>
            <a:r>
              <a:rPr lang="en-GB"/>
              <a:t>Evicted </a:t>
            </a:r>
          </a:p>
          <a:p>
            <a:pPr algn="ctr"/>
            <a:r>
              <a:rPr lang="en-GB"/>
              <a:t>Cache Line #N</a:t>
            </a:r>
          </a:p>
        </p:txBody>
      </p:sp>
      <p:cxnSp>
        <p:nvCxnSpPr>
          <p:cNvPr id="30" name="Straight Arrow Connector 29">
            <a:extLst>
              <a:ext uri="{FF2B5EF4-FFF2-40B4-BE49-F238E27FC236}">
                <a16:creationId xmlns:a16="http://schemas.microsoft.com/office/drawing/2014/main" id="{1E374982-2657-426D-6B4A-2ED04281E31F}"/>
              </a:ext>
            </a:extLst>
          </p:cNvPr>
          <p:cNvCxnSpPr>
            <a:cxnSpLocks/>
            <a:stCxn id="18" idx="2"/>
            <a:endCxn id="29" idx="0"/>
          </p:cNvCxnSpPr>
          <p:nvPr/>
        </p:nvCxnSpPr>
        <p:spPr>
          <a:xfrm>
            <a:off x="10729098" y="4948166"/>
            <a:ext cx="0" cy="2479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Speech Bubble: Rectangle 32">
            <a:extLst>
              <a:ext uri="{FF2B5EF4-FFF2-40B4-BE49-F238E27FC236}">
                <a16:creationId xmlns:a16="http://schemas.microsoft.com/office/drawing/2014/main" id="{0F2DCC4A-4169-6088-C256-3E731A8616BB}"/>
              </a:ext>
            </a:extLst>
          </p:cNvPr>
          <p:cNvSpPr/>
          <p:nvPr/>
        </p:nvSpPr>
        <p:spPr>
          <a:xfrm>
            <a:off x="7999981" y="6122648"/>
            <a:ext cx="3134132" cy="515397"/>
          </a:xfrm>
          <a:prstGeom prst="wedgeRectCallout">
            <a:avLst>
              <a:gd name="adj1" fmla="val 8269"/>
              <a:gd name="adj2" fmla="val -84336"/>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GB" sz="2000">
                <a:latin typeface="Microsoft YaHei UI Light" panose="020B0502040204020203" pitchFamily="34" charset="-122"/>
                <a:ea typeface="Microsoft YaHei UI Light" panose="020B0502040204020203" pitchFamily="34" charset="-122"/>
              </a:rPr>
              <a:t>No difference -&gt; discard</a:t>
            </a:r>
          </a:p>
        </p:txBody>
      </p:sp>
      <p:grpSp>
        <p:nvGrpSpPr>
          <p:cNvPr id="5" name="Group 4">
            <a:extLst>
              <a:ext uri="{FF2B5EF4-FFF2-40B4-BE49-F238E27FC236}">
                <a16:creationId xmlns:a16="http://schemas.microsoft.com/office/drawing/2014/main" id="{DD2ABC99-7A00-8FD7-4D8F-7F759F205FB7}"/>
              </a:ext>
            </a:extLst>
          </p:cNvPr>
          <p:cNvGrpSpPr/>
          <p:nvPr/>
        </p:nvGrpSpPr>
        <p:grpSpPr>
          <a:xfrm>
            <a:off x="2499710" y="81494"/>
            <a:ext cx="687112" cy="932052"/>
            <a:chOff x="2934834" y="2970179"/>
            <a:chExt cx="1242860" cy="1864104"/>
          </a:xfrm>
        </p:grpSpPr>
        <p:sp>
          <p:nvSpPr>
            <p:cNvPr id="6" name="Rectangle: Rounded Corners 5">
              <a:extLst>
                <a:ext uri="{FF2B5EF4-FFF2-40B4-BE49-F238E27FC236}">
                  <a16:creationId xmlns:a16="http://schemas.microsoft.com/office/drawing/2014/main" id="{246904A6-8742-668D-2C03-71701AA87760}"/>
                </a:ext>
              </a:extLst>
            </p:cNvPr>
            <p:cNvSpPr/>
            <p:nvPr/>
          </p:nvSpPr>
          <p:spPr>
            <a:xfrm>
              <a:off x="2934834" y="2970179"/>
              <a:ext cx="1242860" cy="1864104"/>
            </a:xfrm>
            <a:prstGeom prst="roundRect">
              <a:avLst/>
            </a:prstGeom>
            <a:solidFill>
              <a:schemeClr val="accent4">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200">
                <a:latin typeface="Microsoft YaHei UI Light" panose="020B0502040204020203" pitchFamily="34" charset="-122"/>
                <a:ea typeface="Microsoft YaHei UI Light" panose="020B0502040204020203" pitchFamily="34" charset="-122"/>
              </a:endParaRPr>
            </a:p>
          </p:txBody>
        </p:sp>
        <p:pic>
          <p:nvPicPr>
            <p:cNvPr id="8" name="Graphic 7" descr="Filter outline">
              <a:extLst>
                <a:ext uri="{FF2B5EF4-FFF2-40B4-BE49-F238E27FC236}">
                  <a16:creationId xmlns:a16="http://schemas.microsoft.com/office/drawing/2014/main" id="{115DFCC9-A50B-3AB8-2286-D878337C5E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6875" y="3362842"/>
              <a:ext cx="1078778" cy="1078778"/>
            </a:xfrm>
            <a:prstGeom prst="rect">
              <a:avLst/>
            </a:prstGeom>
          </p:spPr>
        </p:pic>
      </p:grpSp>
    </p:spTree>
    <p:extLst>
      <p:ext uri="{BB962C8B-B14F-4D97-AF65-F5344CB8AC3E}">
        <p14:creationId xmlns:p14="http://schemas.microsoft.com/office/powerpoint/2010/main" val="2449331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icrosoft JhengHei UI"/>
        <a:ea typeface=""/>
        <a:cs typeface=""/>
      </a:majorFont>
      <a:minorFont>
        <a:latin typeface="Microsoft Jheng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8575"/>
      </a:spPr>
      <a:bodyPr rtlCol="0" anchor="ctr"/>
      <a:lstStyle>
        <a:defPPr algn="ctr">
          <a:defRPr sz="3200" dirty="0">
            <a:latin typeface="Microsoft YaHei UI Light" panose="020B0502040204020203" pitchFamily="34" charset="-122"/>
            <a:ea typeface="Microsoft YaHei UI Light" panose="020B0502040204020203" pitchFamily="34" charset="-122"/>
          </a:defRPr>
        </a:defPPr>
      </a:lstStyle>
      <a:style>
        <a:lnRef idx="2">
          <a:schemeClr val="dk1"/>
        </a:lnRef>
        <a:fillRef idx="1">
          <a:schemeClr val="lt1"/>
        </a:fillRef>
        <a:effectRef idx="0">
          <a:schemeClr val="dk1"/>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2D0CF732140C44AEB69DBEF0E26B1A" ma:contentTypeVersion="0" ma:contentTypeDescription="Create a new document." ma:contentTypeScope="" ma:versionID="1314d7d212911c6f9493c61a91575aa0">
  <xsd:schema xmlns:xsd="http://www.w3.org/2001/XMLSchema" xmlns:xs="http://www.w3.org/2001/XMLSchema" xmlns:p="http://schemas.microsoft.com/office/2006/metadata/properties" targetNamespace="http://schemas.microsoft.com/office/2006/metadata/properties" ma:root="true" ma:fieldsID="cc62d6ff64e4230ca0dd8ddaa562c91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971380-6380-4089-A9B5-26DA68A5C867}">
  <ds:schemaRefs>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F0F8761-1CA1-4314-B290-3BBE2DA15EE0}">
  <ds:schemaRefs>
    <ds:schemaRef ds:uri="http://schemas.microsoft.com/sharepoint/v3/contenttype/forms"/>
  </ds:schemaRefs>
</ds:datastoreItem>
</file>

<file path=customXml/itemProps3.xml><?xml version="1.0" encoding="utf-8"?>
<ds:datastoreItem xmlns:ds="http://schemas.openxmlformats.org/officeDocument/2006/customXml" ds:itemID="{1FD4FF70-5EE3-4248-87AE-1A3A5C54567E}">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1849</Words>
  <Application>Microsoft Office PowerPoint</Application>
  <PresentationFormat>Widescreen</PresentationFormat>
  <Paragraphs>377</Paragraphs>
  <Slides>23</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Microsoft JhengHei UI</vt:lpstr>
      <vt:lpstr>Microsoft JhengHei UI Light</vt:lpstr>
      <vt:lpstr>Microsoft YaHei UI</vt:lpstr>
      <vt:lpstr>Microsoft YaHei UI Light</vt:lpstr>
      <vt:lpstr>Arial</vt:lpstr>
      <vt:lpstr>Calibri</vt:lpstr>
      <vt:lpstr>Courier New</vt:lpstr>
      <vt:lpstr>Roboto Mono</vt:lpstr>
      <vt:lpstr>Symbol</vt:lpstr>
      <vt:lpstr>Wingdings</vt:lpstr>
      <vt:lpstr>Office Theme</vt:lpstr>
      <vt:lpstr>Hide &amp; Seek with Spectres</vt:lpstr>
      <vt:lpstr>This Talk is About CPU Testing</vt:lpstr>
      <vt:lpstr>Example: Speculative Leak</vt:lpstr>
      <vt:lpstr>How to Find Speculative Leaks</vt:lpstr>
      <vt:lpstr>Model-based Leakage Testing</vt:lpstr>
      <vt:lpstr>This Paper</vt:lpstr>
      <vt:lpstr>PowerPoint Presentation</vt:lpstr>
      <vt:lpstr>Idea 1: Speculation Filter</vt:lpstr>
      <vt:lpstr>Idea 2: Observation Filter</vt:lpstr>
      <vt:lpstr>Idea 3: Model-based Input Generation</vt:lpstr>
      <vt:lpstr>PowerPoint Presentation</vt:lpstr>
      <vt:lpstr>Results</vt:lpstr>
      <vt:lpstr>Results</vt:lpstr>
      <vt:lpstr>New Findings</vt:lpstr>
      <vt:lpstr>Demo</vt:lpstr>
      <vt:lpstr>Hide &amp; Seek with Spectres</vt:lpstr>
      <vt:lpstr>PowerPoint Presentation</vt:lpstr>
      <vt:lpstr>Speculative Comparison Overrun</vt:lpstr>
      <vt:lpstr>Zero Division Injection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Revizor</dc:title>
  <dc:creator>Oleksii Oleksenko</dc:creator>
  <cp:lastModifiedBy>Boris Koepf</cp:lastModifiedBy>
  <cp:revision>1</cp:revision>
  <dcterms:created xsi:type="dcterms:W3CDTF">2022-01-26T17:27:49Z</dcterms:created>
  <dcterms:modified xsi:type="dcterms:W3CDTF">2023-06-11T14:24:50Z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0x010100E42D0CF732140C44AEB69DBEF0E26B1A</vt:lpwstr>
  </property>
</Properties>
</file>